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embeddedFontLst>
    <p:embeddedFont>
      <p:font typeface="Atkinson Hyperlegible"/>
      <p:bold r:id="rId18"/>
      <p:boldItalic r:id="rId19"/>
    </p:embeddedFont>
    <p:embeddedFont>
      <p:font typeface="Courgette"/>
      <p:regular r:id="rId20"/>
    </p:embeddedFont>
    <p:embeddedFont>
      <p:font typeface="Dancing Script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urgette-regular.fntdata"/><Relationship Id="rId22" Type="http://schemas.openxmlformats.org/officeDocument/2006/relationships/font" Target="fonts/DancingScript-bold.fntdata"/><Relationship Id="rId21" Type="http://schemas.openxmlformats.org/officeDocument/2006/relationships/font" Target="fonts/DancingScrip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tkinsonHyperlegible-boldItalic.fntdata"/><Relationship Id="rId18" Type="http://schemas.openxmlformats.org/officeDocument/2006/relationships/font" Target="fonts/AtkinsonHyperlegible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072849fa0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7072849fa0_1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072849fa0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7072849fa0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072849fa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7072849fa0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75431912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d7543191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072849fa0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7072849fa0_1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64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50.png"/><Relationship Id="rId22" Type="http://schemas.openxmlformats.org/officeDocument/2006/relationships/image" Target="../media/image18.png"/><Relationship Id="rId21" Type="http://schemas.openxmlformats.org/officeDocument/2006/relationships/image" Target="../media/image11.png"/><Relationship Id="rId24" Type="http://schemas.openxmlformats.org/officeDocument/2006/relationships/image" Target="../media/image15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openxmlformats.org/officeDocument/2006/relationships/image" Target="../media/image20.png"/><Relationship Id="rId26" Type="http://schemas.openxmlformats.org/officeDocument/2006/relationships/image" Target="../media/image52.png"/><Relationship Id="rId25" Type="http://schemas.openxmlformats.org/officeDocument/2006/relationships/image" Target="../media/image49.png"/><Relationship Id="rId28" Type="http://schemas.openxmlformats.org/officeDocument/2006/relationships/image" Target="../media/image42.png"/><Relationship Id="rId27" Type="http://schemas.openxmlformats.org/officeDocument/2006/relationships/image" Target="../media/image54.png"/><Relationship Id="rId5" Type="http://schemas.openxmlformats.org/officeDocument/2006/relationships/image" Target="../media/image13.png"/><Relationship Id="rId6" Type="http://schemas.openxmlformats.org/officeDocument/2006/relationships/image" Target="../media/image63.png"/><Relationship Id="rId29" Type="http://schemas.openxmlformats.org/officeDocument/2006/relationships/image" Target="../media/image65.png"/><Relationship Id="rId7" Type="http://schemas.openxmlformats.org/officeDocument/2006/relationships/image" Target="../media/image35.png"/><Relationship Id="rId8" Type="http://schemas.openxmlformats.org/officeDocument/2006/relationships/image" Target="../media/image25.png"/><Relationship Id="rId31" Type="http://schemas.openxmlformats.org/officeDocument/2006/relationships/image" Target="../media/image51.png"/><Relationship Id="rId30" Type="http://schemas.openxmlformats.org/officeDocument/2006/relationships/image" Target="../media/image58.png"/><Relationship Id="rId11" Type="http://schemas.openxmlformats.org/officeDocument/2006/relationships/image" Target="../media/image36.png"/><Relationship Id="rId33" Type="http://schemas.openxmlformats.org/officeDocument/2006/relationships/image" Target="../media/image59.png"/><Relationship Id="rId10" Type="http://schemas.openxmlformats.org/officeDocument/2006/relationships/image" Target="../media/image44.png"/><Relationship Id="rId32" Type="http://schemas.openxmlformats.org/officeDocument/2006/relationships/image" Target="../media/image55.png"/><Relationship Id="rId13" Type="http://schemas.openxmlformats.org/officeDocument/2006/relationships/image" Target="../media/image47.png"/><Relationship Id="rId35" Type="http://schemas.openxmlformats.org/officeDocument/2006/relationships/image" Target="../media/image12.png"/><Relationship Id="rId12" Type="http://schemas.openxmlformats.org/officeDocument/2006/relationships/image" Target="../media/image39.png"/><Relationship Id="rId34" Type="http://schemas.openxmlformats.org/officeDocument/2006/relationships/image" Target="../media/image60.png"/><Relationship Id="rId15" Type="http://schemas.openxmlformats.org/officeDocument/2006/relationships/image" Target="../media/image40.png"/><Relationship Id="rId14" Type="http://schemas.openxmlformats.org/officeDocument/2006/relationships/image" Target="../media/image46.png"/><Relationship Id="rId36" Type="http://schemas.openxmlformats.org/officeDocument/2006/relationships/image" Target="../media/image4.png"/><Relationship Id="rId17" Type="http://schemas.openxmlformats.org/officeDocument/2006/relationships/image" Target="../media/image38.png"/><Relationship Id="rId16" Type="http://schemas.openxmlformats.org/officeDocument/2006/relationships/image" Target="../media/image62.png"/><Relationship Id="rId19" Type="http://schemas.openxmlformats.org/officeDocument/2006/relationships/image" Target="../media/image57.png"/><Relationship Id="rId18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0.png"/><Relationship Id="rId22" Type="http://schemas.openxmlformats.org/officeDocument/2006/relationships/image" Target="../media/image18.png"/><Relationship Id="rId21" Type="http://schemas.openxmlformats.org/officeDocument/2006/relationships/image" Target="../media/image11.png"/><Relationship Id="rId24" Type="http://schemas.openxmlformats.org/officeDocument/2006/relationships/image" Target="../media/image15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openxmlformats.org/officeDocument/2006/relationships/image" Target="../media/image20.png"/><Relationship Id="rId26" Type="http://schemas.openxmlformats.org/officeDocument/2006/relationships/image" Target="../media/image52.png"/><Relationship Id="rId25" Type="http://schemas.openxmlformats.org/officeDocument/2006/relationships/image" Target="../media/image49.png"/><Relationship Id="rId28" Type="http://schemas.openxmlformats.org/officeDocument/2006/relationships/image" Target="../media/image42.png"/><Relationship Id="rId27" Type="http://schemas.openxmlformats.org/officeDocument/2006/relationships/image" Target="../media/image54.png"/><Relationship Id="rId5" Type="http://schemas.openxmlformats.org/officeDocument/2006/relationships/image" Target="../media/image13.png"/><Relationship Id="rId6" Type="http://schemas.openxmlformats.org/officeDocument/2006/relationships/image" Target="../media/image63.png"/><Relationship Id="rId29" Type="http://schemas.openxmlformats.org/officeDocument/2006/relationships/image" Target="../media/image65.png"/><Relationship Id="rId7" Type="http://schemas.openxmlformats.org/officeDocument/2006/relationships/image" Target="../media/image35.png"/><Relationship Id="rId8" Type="http://schemas.openxmlformats.org/officeDocument/2006/relationships/image" Target="../media/image25.png"/><Relationship Id="rId31" Type="http://schemas.openxmlformats.org/officeDocument/2006/relationships/image" Target="../media/image51.png"/><Relationship Id="rId30" Type="http://schemas.openxmlformats.org/officeDocument/2006/relationships/image" Target="../media/image58.png"/><Relationship Id="rId11" Type="http://schemas.openxmlformats.org/officeDocument/2006/relationships/image" Target="../media/image36.png"/><Relationship Id="rId33" Type="http://schemas.openxmlformats.org/officeDocument/2006/relationships/image" Target="../media/image59.png"/><Relationship Id="rId10" Type="http://schemas.openxmlformats.org/officeDocument/2006/relationships/image" Target="../media/image44.png"/><Relationship Id="rId32" Type="http://schemas.openxmlformats.org/officeDocument/2006/relationships/image" Target="../media/image55.png"/><Relationship Id="rId13" Type="http://schemas.openxmlformats.org/officeDocument/2006/relationships/image" Target="../media/image47.png"/><Relationship Id="rId35" Type="http://schemas.openxmlformats.org/officeDocument/2006/relationships/image" Target="../media/image12.png"/><Relationship Id="rId12" Type="http://schemas.openxmlformats.org/officeDocument/2006/relationships/image" Target="../media/image39.png"/><Relationship Id="rId34" Type="http://schemas.openxmlformats.org/officeDocument/2006/relationships/image" Target="../media/image60.png"/><Relationship Id="rId15" Type="http://schemas.openxmlformats.org/officeDocument/2006/relationships/image" Target="../media/image40.png"/><Relationship Id="rId14" Type="http://schemas.openxmlformats.org/officeDocument/2006/relationships/image" Target="../media/image46.png"/><Relationship Id="rId36" Type="http://schemas.openxmlformats.org/officeDocument/2006/relationships/image" Target="../media/image4.png"/><Relationship Id="rId17" Type="http://schemas.openxmlformats.org/officeDocument/2006/relationships/image" Target="../media/image38.png"/><Relationship Id="rId16" Type="http://schemas.openxmlformats.org/officeDocument/2006/relationships/image" Target="../media/image62.png"/><Relationship Id="rId19" Type="http://schemas.openxmlformats.org/officeDocument/2006/relationships/image" Target="../media/image57.png"/><Relationship Id="rId18" Type="http://schemas.openxmlformats.org/officeDocument/2006/relationships/image" Target="../media/image5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7.png"/><Relationship Id="rId8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7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4lJ-RpS8gkI" TargetMode="External"/><Relationship Id="rId4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33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34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311829" y="1464991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1"/>
                </a:lnTo>
                <a:lnTo>
                  <a:pt x="0" y="9353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2001950" y="1247975"/>
            <a:ext cx="14772612" cy="4656327"/>
          </a:xfrm>
          <a:custGeom>
            <a:rect b="b" l="l" r="r" t="t"/>
            <a:pathLst>
              <a:path extrusionOk="0" h="5291281" w="14772612">
                <a:moveTo>
                  <a:pt x="0" y="0"/>
                </a:moveTo>
                <a:lnTo>
                  <a:pt x="14772612" y="0"/>
                </a:lnTo>
                <a:lnTo>
                  <a:pt x="14772612" y="5291281"/>
                </a:lnTo>
                <a:lnTo>
                  <a:pt x="0" y="5291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-310108">
            <a:off x="-167593" y="-4222807"/>
            <a:ext cx="19426592" cy="6313643"/>
          </a:xfrm>
          <a:custGeom>
            <a:rect b="b" l="l" r="r" t="t"/>
            <a:pathLst>
              <a:path extrusionOk="0" h="6319570" w="19444830">
                <a:moveTo>
                  <a:pt x="0" y="0"/>
                </a:moveTo>
                <a:lnTo>
                  <a:pt x="19444830" y="0"/>
                </a:lnTo>
                <a:lnTo>
                  <a:pt x="19444830" y="6319569"/>
                </a:lnTo>
                <a:lnTo>
                  <a:pt x="0" y="6319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 rot="-10463051">
            <a:off x="-4969886" y="8396143"/>
            <a:ext cx="16230600" cy="3550444"/>
          </a:xfrm>
          <a:custGeom>
            <a:rect b="b" l="l" r="r" t="t"/>
            <a:pathLst>
              <a:path extrusionOk="0" h="3550444" w="16230600">
                <a:moveTo>
                  <a:pt x="0" y="0"/>
                </a:moveTo>
                <a:lnTo>
                  <a:pt x="16230600" y="0"/>
                </a:lnTo>
                <a:lnTo>
                  <a:pt x="16230600" y="3550443"/>
                </a:lnTo>
                <a:lnTo>
                  <a:pt x="0" y="3550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 rot="206490">
            <a:off x="13156092" y="5526100"/>
            <a:ext cx="9068430" cy="8229600"/>
          </a:xfrm>
          <a:custGeom>
            <a:rect b="b" l="l" r="r" t="t"/>
            <a:pathLst>
              <a:path extrusionOk="0" h="8229600" w="9068430">
                <a:moveTo>
                  <a:pt x="0" y="0"/>
                </a:moveTo>
                <a:lnTo>
                  <a:pt x="9068429" y="0"/>
                </a:lnTo>
                <a:lnTo>
                  <a:pt x="90684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flipH="1">
            <a:off x="-1325617" y="438710"/>
            <a:ext cx="4517906" cy="4651641"/>
          </a:xfrm>
          <a:custGeom>
            <a:rect b="b" l="l" r="r" t="t"/>
            <a:pathLst>
              <a:path extrusionOk="0" h="4651641" w="4517906">
                <a:moveTo>
                  <a:pt x="4517906" y="0"/>
                </a:moveTo>
                <a:lnTo>
                  <a:pt x="0" y="0"/>
                </a:lnTo>
                <a:lnTo>
                  <a:pt x="0" y="4651641"/>
                </a:lnTo>
                <a:lnTo>
                  <a:pt x="4517906" y="4651641"/>
                </a:lnTo>
                <a:lnTo>
                  <a:pt x="451790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3192300" y="3920213"/>
            <a:ext cx="12706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5F4624"/>
                </a:solidFill>
              </a:rPr>
              <a:t>The Enlightenment:</a:t>
            </a:r>
            <a:r>
              <a:rPr lang="en-US" sz="5500">
                <a:solidFill>
                  <a:srgbClr val="5F4624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A Salon Experience</a:t>
            </a:r>
            <a:endParaRPr sz="55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2992225" y="1382638"/>
            <a:ext cx="13128300" cy="22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E0C139"/>
                </a:solidFill>
              </a:rPr>
              <a:t>C.L.E.A.R. Thinking Project </a:t>
            </a:r>
            <a:r>
              <a:rPr lang="en-US" sz="6900">
                <a:solidFill>
                  <a:srgbClr val="E0C139"/>
                </a:solidFill>
              </a:rPr>
              <a:t>2025-2026</a:t>
            </a:r>
            <a:endParaRPr sz="6900"/>
          </a:p>
        </p:txBody>
      </p:sp>
      <p:sp>
        <p:nvSpPr>
          <p:cNvPr id="92" name="Google Shape;92;p13"/>
          <p:cNvSpPr/>
          <p:nvPr/>
        </p:nvSpPr>
        <p:spPr>
          <a:xfrm rot="-899996">
            <a:off x="5475719" y="6081308"/>
            <a:ext cx="6545531" cy="4307169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00000">
            <a:off x="6109688" y="6728112"/>
            <a:ext cx="5277426" cy="30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891895" y="1046962"/>
            <a:ext cx="2831082" cy="1014042"/>
          </a:xfrm>
          <a:custGeom>
            <a:rect b="b" l="l" r="r" t="t"/>
            <a:pathLst>
              <a:path extrusionOk="0" h="1014042" w="2831082">
                <a:moveTo>
                  <a:pt x="0" y="0"/>
                </a:moveTo>
                <a:lnTo>
                  <a:pt x="2831082" y="0"/>
                </a:lnTo>
                <a:lnTo>
                  <a:pt x="2831082" y="1014042"/>
                </a:lnTo>
                <a:lnTo>
                  <a:pt x="0" y="101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2"/>
          <p:cNvSpPr/>
          <p:nvPr/>
        </p:nvSpPr>
        <p:spPr>
          <a:xfrm>
            <a:off x="14812559" y="3146118"/>
            <a:ext cx="2507594" cy="811925"/>
          </a:xfrm>
          <a:custGeom>
            <a:rect b="b" l="l" r="r" t="t"/>
            <a:pathLst>
              <a:path extrusionOk="0" h="811925" w="2507594">
                <a:moveTo>
                  <a:pt x="0" y="0"/>
                </a:moveTo>
                <a:lnTo>
                  <a:pt x="2507593" y="0"/>
                </a:lnTo>
                <a:lnTo>
                  <a:pt x="2507593" y="811925"/>
                </a:lnTo>
                <a:lnTo>
                  <a:pt x="0" y="811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0" l="0" r="0" t="-190"/>
            </a:stretch>
          </a:blipFill>
          <a:ln>
            <a:noFill/>
          </a:ln>
        </p:spPr>
      </p:sp>
      <p:sp>
        <p:nvSpPr>
          <p:cNvPr id="197" name="Google Shape;197;p22"/>
          <p:cNvSpPr/>
          <p:nvPr/>
        </p:nvSpPr>
        <p:spPr>
          <a:xfrm>
            <a:off x="15365618" y="5969683"/>
            <a:ext cx="2282498" cy="2071367"/>
          </a:xfrm>
          <a:custGeom>
            <a:rect b="b" l="l" r="r" t="t"/>
            <a:pathLst>
              <a:path extrusionOk="0" h="2071367" w="2282498">
                <a:moveTo>
                  <a:pt x="0" y="0"/>
                </a:moveTo>
                <a:lnTo>
                  <a:pt x="2282498" y="0"/>
                </a:lnTo>
                <a:lnTo>
                  <a:pt x="2282498" y="2071367"/>
                </a:lnTo>
                <a:lnTo>
                  <a:pt x="0" y="2071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22"/>
          <p:cNvSpPr/>
          <p:nvPr/>
        </p:nvSpPr>
        <p:spPr>
          <a:xfrm>
            <a:off x="10148378" y="3040736"/>
            <a:ext cx="2488844" cy="1022689"/>
          </a:xfrm>
          <a:custGeom>
            <a:rect b="b" l="l" r="r" t="t"/>
            <a:pathLst>
              <a:path extrusionOk="0" h="1022689" w="2488844">
                <a:moveTo>
                  <a:pt x="0" y="0"/>
                </a:moveTo>
                <a:lnTo>
                  <a:pt x="2488845" y="0"/>
                </a:lnTo>
                <a:lnTo>
                  <a:pt x="2488845" y="1022689"/>
                </a:lnTo>
                <a:lnTo>
                  <a:pt x="0" y="1022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22"/>
          <p:cNvSpPr/>
          <p:nvPr/>
        </p:nvSpPr>
        <p:spPr>
          <a:xfrm rot="10800000">
            <a:off x="4900284" y="6677933"/>
            <a:ext cx="3939050" cy="654867"/>
          </a:xfrm>
          <a:custGeom>
            <a:rect b="b" l="l" r="r" t="t"/>
            <a:pathLst>
              <a:path extrusionOk="0" h="654867" w="3939050">
                <a:moveTo>
                  <a:pt x="0" y="0"/>
                </a:moveTo>
                <a:lnTo>
                  <a:pt x="3939050" y="0"/>
                </a:lnTo>
                <a:lnTo>
                  <a:pt x="3939050" y="654867"/>
                </a:lnTo>
                <a:lnTo>
                  <a:pt x="0" y="654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22"/>
          <p:cNvSpPr/>
          <p:nvPr/>
        </p:nvSpPr>
        <p:spPr>
          <a:xfrm>
            <a:off x="5294656" y="4992279"/>
            <a:ext cx="2488844" cy="502294"/>
          </a:xfrm>
          <a:custGeom>
            <a:rect b="b" l="l" r="r" t="t"/>
            <a:pathLst>
              <a:path extrusionOk="0" h="502294" w="2488844">
                <a:moveTo>
                  <a:pt x="0" y="0"/>
                </a:moveTo>
                <a:lnTo>
                  <a:pt x="2488844" y="0"/>
                </a:lnTo>
                <a:lnTo>
                  <a:pt x="2488844" y="502294"/>
                </a:lnTo>
                <a:lnTo>
                  <a:pt x="0" y="502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22"/>
          <p:cNvSpPr/>
          <p:nvPr/>
        </p:nvSpPr>
        <p:spPr>
          <a:xfrm>
            <a:off x="6461128" y="2964689"/>
            <a:ext cx="1147014" cy="1174782"/>
          </a:xfrm>
          <a:custGeom>
            <a:rect b="b" l="l" r="r" t="t"/>
            <a:pathLst>
              <a:path extrusionOk="0" h="1174782" w="1147014">
                <a:moveTo>
                  <a:pt x="0" y="0"/>
                </a:moveTo>
                <a:lnTo>
                  <a:pt x="1147015" y="0"/>
                </a:lnTo>
                <a:lnTo>
                  <a:pt x="1147015" y="1174782"/>
                </a:lnTo>
                <a:lnTo>
                  <a:pt x="0" y="117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22"/>
          <p:cNvSpPr/>
          <p:nvPr/>
        </p:nvSpPr>
        <p:spPr>
          <a:xfrm>
            <a:off x="981056" y="3012591"/>
            <a:ext cx="2898748" cy="1078978"/>
          </a:xfrm>
          <a:custGeom>
            <a:rect b="b" l="l" r="r" t="t"/>
            <a:pathLst>
              <a:path extrusionOk="0" h="1078978" w="2898748">
                <a:moveTo>
                  <a:pt x="0" y="0"/>
                </a:moveTo>
                <a:lnTo>
                  <a:pt x="2898748" y="0"/>
                </a:lnTo>
                <a:lnTo>
                  <a:pt x="2898748" y="1078978"/>
                </a:lnTo>
                <a:lnTo>
                  <a:pt x="0" y="1078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22"/>
          <p:cNvSpPr/>
          <p:nvPr/>
        </p:nvSpPr>
        <p:spPr>
          <a:xfrm>
            <a:off x="3039353" y="8370128"/>
            <a:ext cx="2140923" cy="904540"/>
          </a:xfrm>
          <a:custGeom>
            <a:rect b="b" l="l" r="r" t="t"/>
            <a:pathLst>
              <a:path extrusionOk="0" h="904540" w="2140923">
                <a:moveTo>
                  <a:pt x="0" y="0"/>
                </a:moveTo>
                <a:lnTo>
                  <a:pt x="2140923" y="0"/>
                </a:lnTo>
                <a:lnTo>
                  <a:pt x="2140923" y="904540"/>
                </a:lnTo>
                <a:lnTo>
                  <a:pt x="0" y="904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22"/>
          <p:cNvSpPr/>
          <p:nvPr/>
        </p:nvSpPr>
        <p:spPr>
          <a:xfrm>
            <a:off x="829990" y="4712728"/>
            <a:ext cx="1899781" cy="1061398"/>
          </a:xfrm>
          <a:custGeom>
            <a:rect b="b" l="l" r="r" t="t"/>
            <a:pathLst>
              <a:path extrusionOk="0" h="1061398" w="1899781">
                <a:moveTo>
                  <a:pt x="1899782" y="1061397"/>
                </a:moveTo>
                <a:lnTo>
                  <a:pt x="0" y="1061397"/>
                </a:lnTo>
                <a:lnTo>
                  <a:pt x="0" y="0"/>
                </a:lnTo>
                <a:lnTo>
                  <a:pt x="1899782" y="0"/>
                </a:lnTo>
                <a:lnTo>
                  <a:pt x="1899782" y="1061397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27980" l="0" r="0" t="0"/>
            </a:stretch>
          </a:blipFill>
          <a:ln>
            <a:noFill/>
          </a:ln>
        </p:spPr>
      </p:sp>
      <p:sp>
        <p:nvSpPr>
          <p:cNvPr id="205" name="Google Shape;205;p22"/>
          <p:cNvSpPr/>
          <p:nvPr/>
        </p:nvSpPr>
        <p:spPr>
          <a:xfrm>
            <a:off x="13314055" y="2565087"/>
            <a:ext cx="821672" cy="1973986"/>
          </a:xfrm>
          <a:custGeom>
            <a:rect b="b" l="l" r="r" t="t"/>
            <a:pathLst>
              <a:path extrusionOk="0" h="1973986" w="821672">
                <a:moveTo>
                  <a:pt x="0" y="0"/>
                </a:moveTo>
                <a:lnTo>
                  <a:pt x="821672" y="0"/>
                </a:lnTo>
                <a:lnTo>
                  <a:pt x="821672" y="1973986"/>
                </a:lnTo>
                <a:lnTo>
                  <a:pt x="0" y="197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22"/>
          <p:cNvSpPr/>
          <p:nvPr/>
        </p:nvSpPr>
        <p:spPr>
          <a:xfrm>
            <a:off x="5912193" y="8418833"/>
            <a:ext cx="2425804" cy="807131"/>
          </a:xfrm>
          <a:custGeom>
            <a:rect b="b" l="l" r="r" t="t"/>
            <a:pathLst>
              <a:path extrusionOk="0" h="807131" w="2425804">
                <a:moveTo>
                  <a:pt x="0" y="0"/>
                </a:moveTo>
                <a:lnTo>
                  <a:pt x="2425803" y="0"/>
                </a:lnTo>
                <a:lnTo>
                  <a:pt x="2425803" y="807131"/>
                </a:lnTo>
                <a:lnTo>
                  <a:pt x="0" y="807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2"/>
          <p:cNvSpPr/>
          <p:nvPr/>
        </p:nvSpPr>
        <p:spPr>
          <a:xfrm rot="-94514">
            <a:off x="9080700" y="8417204"/>
            <a:ext cx="2031912" cy="812765"/>
          </a:xfrm>
          <a:custGeom>
            <a:rect b="b" l="l" r="r" t="t"/>
            <a:pathLst>
              <a:path extrusionOk="0" h="812458" w="2031144">
                <a:moveTo>
                  <a:pt x="0" y="0"/>
                </a:moveTo>
                <a:lnTo>
                  <a:pt x="2031144" y="0"/>
                </a:lnTo>
                <a:lnTo>
                  <a:pt x="2031144" y="812458"/>
                </a:lnTo>
                <a:lnTo>
                  <a:pt x="0" y="81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2"/>
          <p:cNvSpPr/>
          <p:nvPr/>
        </p:nvSpPr>
        <p:spPr>
          <a:xfrm>
            <a:off x="9036587" y="6538224"/>
            <a:ext cx="2919643" cy="934286"/>
          </a:xfrm>
          <a:custGeom>
            <a:rect b="b" l="l" r="r" t="t"/>
            <a:pathLst>
              <a:path extrusionOk="0" h="934286" w="2919643">
                <a:moveTo>
                  <a:pt x="0" y="0"/>
                </a:moveTo>
                <a:lnTo>
                  <a:pt x="2919642" y="0"/>
                </a:lnTo>
                <a:lnTo>
                  <a:pt x="2919642" y="934286"/>
                </a:lnTo>
                <a:lnTo>
                  <a:pt x="0" y="934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2"/>
          <p:cNvSpPr/>
          <p:nvPr/>
        </p:nvSpPr>
        <p:spPr>
          <a:xfrm>
            <a:off x="8284975" y="2958795"/>
            <a:ext cx="1186571" cy="1186571"/>
          </a:xfrm>
          <a:custGeom>
            <a:rect b="b" l="l" r="r" t="t"/>
            <a:pathLst>
              <a:path extrusionOk="0" h="1186571" w="1186571">
                <a:moveTo>
                  <a:pt x="0" y="0"/>
                </a:moveTo>
                <a:lnTo>
                  <a:pt x="1186571" y="0"/>
                </a:lnTo>
                <a:lnTo>
                  <a:pt x="1186571" y="1186571"/>
                </a:lnTo>
                <a:lnTo>
                  <a:pt x="0" y="1186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22"/>
          <p:cNvSpPr/>
          <p:nvPr/>
        </p:nvSpPr>
        <p:spPr>
          <a:xfrm>
            <a:off x="16218995" y="8371051"/>
            <a:ext cx="820631" cy="902695"/>
          </a:xfrm>
          <a:custGeom>
            <a:rect b="b" l="l" r="r" t="t"/>
            <a:pathLst>
              <a:path extrusionOk="0" h="902695" w="820631">
                <a:moveTo>
                  <a:pt x="0" y="0"/>
                </a:moveTo>
                <a:lnTo>
                  <a:pt x="820632" y="0"/>
                </a:lnTo>
                <a:lnTo>
                  <a:pt x="820632" y="902694"/>
                </a:lnTo>
                <a:lnTo>
                  <a:pt x="0" y="902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22"/>
          <p:cNvSpPr/>
          <p:nvPr/>
        </p:nvSpPr>
        <p:spPr>
          <a:xfrm>
            <a:off x="12867217" y="8233134"/>
            <a:ext cx="1047818" cy="1178528"/>
          </a:xfrm>
          <a:custGeom>
            <a:rect b="b" l="l" r="r" t="t"/>
            <a:pathLst>
              <a:path extrusionOk="0" h="1178528" w="1047818">
                <a:moveTo>
                  <a:pt x="0" y="0"/>
                </a:moveTo>
                <a:lnTo>
                  <a:pt x="1047818" y="0"/>
                </a:lnTo>
                <a:lnTo>
                  <a:pt x="1047818" y="1178528"/>
                </a:lnTo>
                <a:lnTo>
                  <a:pt x="0" y="1178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22"/>
          <p:cNvSpPr/>
          <p:nvPr/>
        </p:nvSpPr>
        <p:spPr>
          <a:xfrm>
            <a:off x="14646952" y="8216007"/>
            <a:ext cx="840127" cy="1212781"/>
          </a:xfrm>
          <a:custGeom>
            <a:rect b="b" l="l" r="r" t="t"/>
            <a:pathLst>
              <a:path extrusionOk="0" h="1212781" w="840127">
                <a:moveTo>
                  <a:pt x="0" y="0"/>
                </a:moveTo>
                <a:lnTo>
                  <a:pt x="840127" y="0"/>
                </a:lnTo>
                <a:lnTo>
                  <a:pt x="840127" y="1212782"/>
                </a:lnTo>
                <a:lnTo>
                  <a:pt x="0" y="1212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22"/>
          <p:cNvSpPr/>
          <p:nvPr/>
        </p:nvSpPr>
        <p:spPr>
          <a:xfrm>
            <a:off x="891895" y="6588524"/>
            <a:ext cx="3811137" cy="833686"/>
          </a:xfrm>
          <a:custGeom>
            <a:rect b="b" l="l" r="r" t="t"/>
            <a:pathLst>
              <a:path extrusionOk="0" h="833686" w="3811137">
                <a:moveTo>
                  <a:pt x="0" y="0"/>
                </a:moveTo>
                <a:lnTo>
                  <a:pt x="3811137" y="0"/>
                </a:lnTo>
                <a:lnTo>
                  <a:pt x="3811137" y="833686"/>
                </a:lnTo>
                <a:lnTo>
                  <a:pt x="0" y="833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2"/>
          <p:cNvSpPr/>
          <p:nvPr/>
        </p:nvSpPr>
        <p:spPr>
          <a:xfrm rot="-5400000">
            <a:off x="15736770" y="658151"/>
            <a:ext cx="1375101" cy="1791663"/>
          </a:xfrm>
          <a:custGeom>
            <a:rect b="b" l="l" r="r" t="t"/>
            <a:pathLst>
              <a:path extrusionOk="0" h="1791663" w="1375101">
                <a:moveTo>
                  <a:pt x="0" y="0"/>
                </a:moveTo>
                <a:lnTo>
                  <a:pt x="1375102" y="0"/>
                </a:lnTo>
                <a:lnTo>
                  <a:pt x="1375102" y="1791663"/>
                </a:lnTo>
                <a:lnTo>
                  <a:pt x="0" y="1791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2"/>
          <p:cNvSpPr/>
          <p:nvPr/>
        </p:nvSpPr>
        <p:spPr>
          <a:xfrm>
            <a:off x="639884" y="8107435"/>
            <a:ext cx="1667552" cy="1429926"/>
          </a:xfrm>
          <a:custGeom>
            <a:rect b="b" l="l" r="r" t="t"/>
            <a:pathLst>
              <a:path extrusionOk="0" h="1429926" w="1667552">
                <a:moveTo>
                  <a:pt x="0" y="0"/>
                </a:moveTo>
                <a:lnTo>
                  <a:pt x="1667552" y="0"/>
                </a:lnTo>
                <a:lnTo>
                  <a:pt x="1667552" y="1429926"/>
                </a:lnTo>
                <a:lnTo>
                  <a:pt x="0" y="1429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2"/>
          <p:cNvSpPr/>
          <p:nvPr/>
        </p:nvSpPr>
        <p:spPr>
          <a:xfrm rot="10800000">
            <a:off x="5555203" y="1346277"/>
            <a:ext cx="1589839" cy="415412"/>
          </a:xfrm>
          <a:custGeom>
            <a:rect b="b" l="l" r="r" t="t"/>
            <a:pathLst>
              <a:path extrusionOk="0" h="415412" w="1589839">
                <a:moveTo>
                  <a:pt x="0" y="0"/>
                </a:moveTo>
                <a:lnTo>
                  <a:pt x="1589839" y="0"/>
                </a:lnTo>
                <a:lnTo>
                  <a:pt x="1589839" y="415412"/>
                </a:lnTo>
                <a:lnTo>
                  <a:pt x="0" y="415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2"/>
          <p:cNvSpPr/>
          <p:nvPr/>
        </p:nvSpPr>
        <p:spPr>
          <a:xfrm>
            <a:off x="7520586" y="772823"/>
            <a:ext cx="1688775" cy="1562321"/>
          </a:xfrm>
          <a:custGeom>
            <a:rect b="b" l="l" r="r" t="t"/>
            <a:pathLst>
              <a:path extrusionOk="0" h="1562321" w="1688775">
                <a:moveTo>
                  <a:pt x="0" y="0"/>
                </a:moveTo>
                <a:lnTo>
                  <a:pt x="1688775" y="0"/>
                </a:lnTo>
                <a:lnTo>
                  <a:pt x="1688775" y="1562320"/>
                </a:lnTo>
                <a:lnTo>
                  <a:pt x="0" y="1562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22"/>
          <p:cNvSpPr/>
          <p:nvPr/>
        </p:nvSpPr>
        <p:spPr>
          <a:xfrm>
            <a:off x="14904458" y="4712728"/>
            <a:ext cx="2415694" cy="924003"/>
          </a:xfrm>
          <a:custGeom>
            <a:rect b="b" l="l" r="r" t="t"/>
            <a:pathLst>
              <a:path extrusionOk="0" h="924003" w="2415694">
                <a:moveTo>
                  <a:pt x="0" y="0"/>
                </a:moveTo>
                <a:lnTo>
                  <a:pt x="2415694" y="0"/>
                </a:lnTo>
                <a:lnTo>
                  <a:pt x="2415694" y="924002"/>
                </a:lnTo>
                <a:lnTo>
                  <a:pt x="0" y="924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22"/>
          <p:cNvSpPr/>
          <p:nvPr/>
        </p:nvSpPr>
        <p:spPr>
          <a:xfrm>
            <a:off x="12492636" y="1036432"/>
            <a:ext cx="2660309" cy="1035102"/>
          </a:xfrm>
          <a:custGeom>
            <a:rect b="b" l="l" r="r" t="t"/>
            <a:pathLst>
              <a:path extrusionOk="0" h="1035102" w="2660309">
                <a:moveTo>
                  <a:pt x="0" y="0"/>
                </a:moveTo>
                <a:lnTo>
                  <a:pt x="2660309" y="0"/>
                </a:lnTo>
                <a:lnTo>
                  <a:pt x="2660309" y="1035102"/>
                </a:lnTo>
                <a:lnTo>
                  <a:pt x="0" y="1035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22"/>
          <p:cNvSpPr/>
          <p:nvPr/>
        </p:nvSpPr>
        <p:spPr>
          <a:xfrm rot="77336">
            <a:off x="11122059" y="760434"/>
            <a:ext cx="977589" cy="1586351"/>
          </a:xfrm>
          <a:custGeom>
            <a:rect b="b" l="l" r="r" t="t"/>
            <a:pathLst>
              <a:path extrusionOk="0" h="1585950" w="977342">
                <a:moveTo>
                  <a:pt x="0" y="0"/>
                </a:moveTo>
                <a:lnTo>
                  <a:pt x="977342" y="0"/>
                </a:lnTo>
                <a:lnTo>
                  <a:pt x="977342" y="1585950"/>
                </a:lnTo>
                <a:lnTo>
                  <a:pt x="0" y="158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22"/>
          <p:cNvSpPr/>
          <p:nvPr/>
        </p:nvSpPr>
        <p:spPr>
          <a:xfrm rot="10800000">
            <a:off x="8243483" y="4972769"/>
            <a:ext cx="2858426" cy="541314"/>
          </a:xfrm>
          <a:custGeom>
            <a:rect b="b" l="l" r="r" t="t"/>
            <a:pathLst>
              <a:path extrusionOk="0" h="541314" w="2858426">
                <a:moveTo>
                  <a:pt x="0" y="0"/>
                </a:moveTo>
                <a:lnTo>
                  <a:pt x="2858426" y="0"/>
                </a:lnTo>
                <a:lnTo>
                  <a:pt x="2858426" y="541315"/>
                </a:lnTo>
                <a:lnTo>
                  <a:pt x="0" y="541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2"/>
          <p:cNvSpPr/>
          <p:nvPr/>
        </p:nvSpPr>
        <p:spPr>
          <a:xfrm flipH="1">
            <a:off x="12153482" y="6714646"/>
            <a:ext cx="3014883" cy="581442"/>
          </a:xfrm>
          <a:custGeom>
            <a:rect b="b" l="l" r="r" t="t"/>
            <a:pathLst>
              <a:path extrusionOk="0" h="581442" w="3014883">
                <a:moveTo>
                  <a:pt x="3014883" y="0"/>
                </a:moveTo>
                <a:lnTo>
                  <a:pt x="0" y="0"/>
                </a:lnTo>
                <a:lnTo>
                  <a:pt x="0" y="581442"/>
                </a:lnTo>
                <a:lnTo>
                  <a:pt x="3014883" y="581442"/>
                </a:lnTo>
                <a:lnTo>
                  <a:pt x="3014883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2"/>
          <p:cNvSpPr/>
          <p:nvPr/>
        </p:nvSpPr>
        <p:spPr>
          <a:xfrm>
            <a:off x="4098522" y="808371"/>
            <a:ext cx="1081137" cy="1491224"/>
          </a:xfrm>
          <a:custGeom>
            <a:rect b="b" l="l" r="r" t="t"/>
            <a:pathLst>
              <a:path extrusionOk="0" h="1491224" w="1081137">
                <a:moveTo>
                  <a:pt x="0" y="0"/>
                </a:moveTo>
                <a:lnTo>
                  <a:pt x="1081137" y="0"/>
                </a:lnTo>
                <a:lnTo>
                  <a:pt x="1081137" y="1491224"/>
                </a:lnTo>
                <a:lnTo>
                  <a:pt x="0" y="149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22"/>
          <p:cNvSpPr/>
          <p:nvPr/>
        </p:nvSpPr>
        <p:spPr>
          <a:xfrm rot="5400000">
            <a:off x="11683575" y="8682403"/>
            <a:ext cx="623461" cy="279990"/>
          </a:xfrm>
          <a:custGeom>
            <a:rect b="b" l="l" r="r" t="t"/>
            <a:pathLst>
              <a:path extrusionOk="0" h="279990" w="623461">
                <a:moveTo>
                  <a:pt x="0" y="0"/>
                </a:moveTo>
                <a:lnTo>
                  <a:pt x="623460" y="0"/>
                </a:lnTo>
                <a:lnTo>
                  <a:pt x="623460" y="279990"/>
                </a:lnTo>
                <a:lnTo>
                  <a:pt x="0" y="27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2"/>
          <p:cNvSpPr/>
          <p:nvPr/>
        </p:nvSpPr>
        <p:spPr>
          <a:xfrm>
            <a:off x="3189755" y="4615273"/>
            <a:ext cx="1644918" cy="1256306"/>
          </a:xfrm>
          <a:custGeom>
            <a:rect b="b" l="l" r="r" t="t"/>
            <a:pathLst>
              <a:path extrusionOk="0" h="1256306" w="1644918">
                <a:moveTo>
                  <a:pt x="0" y="0"/>
                </a:moveTo>
                <a:lnTo>
                  <a:pt x="1644918" y="0"/>
                </a:lnTo>
                <a:lnTo>
                  <a:pt x="1644918" y="1256306"/>
                </a:lnTo>
                <a:lnTo>
                  <a:pt x="0" y="1256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2"/>
          <p:cNvSpPr/>
          <p:nvPr/>
        </p:nvSpPr>
        <p:spPr>
          <a:xfrm>
            <a:off x="4556636" y="2916788"/>
            <a:ext cx="1227660" cy="1270585"/>
          </a:xfrm>
          <a:custGeom>
            <a:rect b="b" l="l" r="r" t="t"/>
            <a:pathLst>
              <a:path extrusionOk="0" h="1270585" w="1227660">
                <a:moveTo>
                  <a:pt x="0" y="0"/>
                </a:moveTo>
                <a:lnTo>
                  <a:pt x="1227660" y="0"/>
                </a:lnTo>
                <a:lnTo>
                  <a:pt x="1227660" y="1270585"/>
                </a:lnTo>
                <a:lnTo>
                  <a:pt x="0" y="1270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2"/>
          <p:cNvSpPr/>
          <p:nvPr/>
        </p:nvSpPr>
        <p:spPr>
          <a:xfrm>
            <a:off x="9584906" y="1070759"/>
            <a:ext cx="1141954" cy="966447"/>
          </a:xfrm>
          <a:custGeom>
            <a:rect b="b" l="l" r="r" t="t"/>
            <a:pathLst>
              <a:path extrusionOk="0" h="966447" w="1141954">
                <a:moveTo>
                  <a:pt x="0" y="0"/>
                </a:moveTo>
                <a:lnTo>
                  <a:pt x="1141954" y="0"/>
                </a:lnTo>
                <a:lnTo>
                  <a:pt x="1141954" y="966447"/>
                </a:lnTo>
                <a:lnTo>
                  <a:pt x="0" y="966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-54200"/>
            </a:stretch>
          </a:blipFill>
          <a:ln>
            <a:noFill/>
          </a:ln>
        </p:spPr>
      </p:sp>
      <p:sp>
        <p:nvSpPr>
          <p:cNvPr id="228" name="Google Shape;228;p22"/>
          <p:cNvSpPr/>
          <p:nvPr/>
        </p:nvSpPr>
        <p:spPr>
          <a:xfrm>
            <a:off x="11561892" y="5027750"/>
            <a:ext cx="2112041" cy="431352"/>
          </a:xfrm>
          <a:custGeom>
            <a:rect b="b" l="l" r="r" t="t"/>
            <a:pathLst>
              <a:path extrusionOk="0" h="431352" w="2112041">
                <a:moveTo>
                  <a:pt x="0" y="0"/>
                </a:moveTo>
                <a:lnTo>
                  <a:pt x="2112042" y="0"/>
                </a:lnTo>
                <a:lnTo>
                  <a:pt x="2112042" y="431352"/>
                </a:lnTo>
                <a:lnTo>
                  <a:pt x="0" y="431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-180" l="0" r="0" t="-190"/>
            </a:stretch>
          </a:blipFill>
          <a:ln>
            <a:noFill/>
          </a:ln>
        </p:spPr>
      </p:sp>
      <p:sp>
        <p:nvSpPr>
          <p:cNvPr id="229" name="Google Shape;229;p22"/>
          <p:cNvSpPr txBox="1"/>
          <p:nvPr/>
        </p:nvSpPr>
        <p:spPr>
          <a:xfrm>
            <a:off x="2666700" y="2924600"/>
            <a:ext cx="12954600" cy="3186300"/>
          </a:xfrm>
          <a:prstGeom prst="rect">
            <a:avLst/>
          </a:prstGeom>
          <a:solidFill>
            <a:srgbClr val="ECCC4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or Unjust?</a:t>
            </a:r>
            <a:endParaRPr sz="1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/>
          <p:nvPr/>
        </p:nvSpPr>
        <p:spPr>
          <a:xfrm>
            <a:off x="891895" y="1046962"/>
            <a:ext cx="2831082" cy="1014042"/>
          </a:xfrm>
          <a:custGeom>
            <a:rect b="b" l="l" r="r" t="t"/>
            <a:pathLst>
              <a:path extrusionOk="0" h="1014042" w="2831082">
                <a:moveTo>
                  <a:pt x="0" y="0"/>
                </a:moveTo>
                <a:lnTo>
                  <a:pt x="2831082" y="0"/>
                </a:lnTo>
                <a:lnTo>
                  <a:pt x="2831082" y="1014042"/>
                </a:lnTo>
                <a:lnTo>
                  <a:pt x="0" y="101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23"/>
          <p:cNvSpPr/>
          <p:nvPr/>
        </p:nvSpPr>
        <p:spPr>
          <a:xfrm>
            <a:off x="14812559" y="3146118"/>
            <a:ext cx="2507594" cy="811925"/>
          </a:xfrm>
          <a:custGeom>
            <a:rect b="b" l="l" r="r" t="t"/>
            <a:pathLst>
              <a:path extrusionOk="0" h="811925" w="2507594">
                <a:moveTo>
                  <a:pt x="0" y="0"/>
                </a:moveTo>
                <a:lnTo>
                  <a:pt x="2507593" y="0"/>
                </a:lnTo>
                <a:lnTo>
                  <a:pt x="2507593" y="811925"/>
                </a:lnTo>
                <a:lnTo>
                  <a:pt x="0" y="811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0" l="0" r="0" t="-190"/>
            </a:stretch>
          </a:blipFill>
          <a:ln>
            <a:noFill/>
          </a:ln>
        </p:spPr>
      </p:sp>
      <p:sp>
        <p:nvSpPr>
          <p:cNvPr id="236" name="Google Shape;236;p23"/>
          <p:cNvSpPr/>
          <p:nvPr/>
        </p:nvSpPr>
        <p:spPr>
          <a:xfrm>
            <a:off x="15365618" y="5969683"/>
            <a:ext cx="2282498" cy="2071367"/>
          </a:xfrm>
          <a:custGeom>
            <a:rect b="b" l="l" r="r" t="t"/>
            <a:pathLst>
              <a:path extrusionOk="0" h="2071367" w="2282498">
                <a:moveTo>
                  <a:pt x="0" y="0"/>
                </a:moveTo>
                <a:lnTo>
                  <a:pt x="2282498" y="0"/>
                </a:lnTo>
                <a:lnTo>
                  <a:pt x="2282498" y="2071367"/>
                </a:lnTo>
                <a:lnTo>
                  <a:pt x="0" y="2071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23"/>
          <p:cNvSpPr/>
          <p:nvPr/>
        </p:nvSpPr>
        <p:spPr>
          <a:xfrm>
            <a:off x="10148378" y="3040736"/>
            <a:ext cx="2488844" cy="1022689"/>
          </a:xfrm>
          <a:custGeom>
            <a:rect b="b" l="l" r="r" t="t"/>
            <a:pathLst>
              <a:path extrusionOk="0" h="1022689" w="2488844">
                <a:moveTo>
                  <a:pt x="0" y="0"/>
                </a:moveTo>
                <a:lnTo>
                  <a:pt x="2488845" y="0"/>
                </a:lnTo>
                <a:lnTo>
                  <a:pt x="2488845" y="1022689"/>
                </a:lnTo>
                <a:lnTo>
                  <a:pt x="0" y="1022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23"/>
          <p:cNvSpPr/>
          <p:nvPr/>
        </p:nvSpPr>
        <p:spPr>
          <a:xfrm rot="10800000">
            <a:off x="4900284" y="6677933"/>
            <a:ext cx="3939050" cy="654867"/>
          </a:xfrm>
          <a:custGeom>
            <a:rect b="b" l="l" r="r" t="t"/>
            <a:pathLst>
              <a:path extrusionOk="0" h="654867" w="3939050">
                <a:moveTo>
                  <a:pt x="0" y="0"/>
                </a:moveTo>
                <a:lnTo>
                  <a:pt x="3939050" y="0"/>
                </a:lnTo>
                <a:lnTo>
                  <a:pt x="3939050" y="654867"/>
                </a:lnTo>
                <a:lnTo>
                  <a:pt x="0" y="654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23"/>
          <p:cNvSpPr/>
          <p:nvPr/>
        </p:nvSpPr>
        <p:spPr>
          <a:xfrm>
            <a:off x="5294656" y="4992279"/>
            <a:ext cx="2488844" cy="502294"/>
          </a:xfrm>
          <a:custGeom>
            <a:rect b="b" l="l" r="r" t="t"/>
            <a:pathLst>
              <a:path extrusionOk="0" h="502294" w="2488844">
                <a:moveTo>
                  <a:pt x="0" y="0"/>
                </a:moveTo>
                <a:lnTo>
                  <a:pt x="2488844" y="0"/>
                </a:lnTo>
                <a:lnTo>
                  <a:pt x="2488844" y="502294"/>
                </a:lnTo>
                <a:lnTo>
                  <a:pt x="0" y="502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23"/>
          <p:cNvSpPr/>
          <p:nvPr/>
        </p:nvSpPr>
        <p:spPr>
          <a:xfrm>
            <a:off x="6461128" y="2964689"/>
            <a:ext cx="1147014" cy="1174782"/>
          </a:xfrm>
          <a:custGeom>
            <a:rect b="b" l="l" r="r" t="t"/>
            <a:pathLst>
              <a:path extrusionOk="0" h="1174782" w="1147014">
                <a:moveTo>
                  <a:pt x="0" y="0"/>
                </a:moveTo>
                <a:lnTo>
                  <a:pt x="1147015" y="0"/>
                </a:lnTo>
                <a:lnTo>
                  <a:pt x="1147015" y="1174782"/>
                </a:lnTo>
                <a:lnTo>
                  <a:pt x="0" y="117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23"/>
          <p:cNvSpPr/>
          <p:nvPr/>
        </p:nvSpPr>
        <p:spPr>
          <a:xfrm>
            <a:off x="981056" y="3012591"/>
            <a:ext cx="2898748" cy="1078978"/>
          </a:xfrm>
          <a:custGeom>
            <a:rect b="b" l="l" r="r" t="t"/>
            <a:pathLst>
              <a:path extrusionOk="0" h="1078978" w="2898748">
                <a:moveTo>
                  <a:pt x="0" y="0"/>
                </a:moveTo>
                <a:lnTo>
                  <a:pt x="2898748" y="0"/>
                </a:lnTo>
                <a:lnTo>
                  <a:pt x="2898748" y="1078978"/>
                </a:lnTo>
                <a:lnTo>
                  <a:pt x="0" y="1078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23"/>
          <p:cNvSpPr/>
          <p:nvPr/>
        </p:nvSpPr>
        <p:spPr>
          <a:xfrm>
            <a:off x="3039353" y="8370128"/>
            <a:ext cx="2140923" cy="904540"/>
          </a:xfrm>
          <a:custGeom>
            <a:rect b="b" l="l" r="r" t="t"/>
            <a:pathLst>
              <a:path extrusionOk="0" h="904540" w="2140923">
                <a:moveTo>
                  <a:pt x="0" y="0"/>
                </a:moveTo>
                <a:lnTo>
                  <a:pt x="2140923" y="0"/>
                </a:lnTo>
                <a:lnTo>
                  <a:pt x="2140923" y="904540"/>
                </a:lnTo>
                <a:lnTo>
                  <a:pt x="0" y="904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3"/>
          <p:cNvSpPr/>
          <p:nvPr/>
        </p:nvSpPr>
        <p:spPr>
          <a:xfrm>
            <a:off x="829990" y="4712728"/>
            <a:ext cx="1899781" cy="1061398"/>
          </a:xfrm>
          <a:custGeom>
            <a:rect b="b" l="l" r="r" t="t"/>
            <a:pathLst>
              <a:path extrusionOk="0" h="1061398" w="1899781">
                <a:moveTo>
                  <a:pt x="1899782" y="1061397"/>
                </a:moveTo>
                <a:lnTo>
                  <a:pt x="0" y="1061397"/>
                </a:lnTo>
                <a:lnTo>
                  <a:pt x="0" y="0"/>
                </a:lnTo>
                <a:lnTo>
                  <a:pt x="1899782" y="0"/>
                </a:lnTo>
                <a:lnTo>
                  <a:pt x="1899782" y="1061397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27980" l="0" r="0" t="0"/>
            </a:stretch>
          </a:blipFill>
          <a:ln>
            <a:noFill/>
          </a:ln>
        </p:spPr>
      </p:sp>
      <p:sp>
        <p:nvSpPr>
          <p:cNvPr id="244" name="Google Shape;244;p23"/>
          <p:cNvSpPr/>
          <p:nvPr/>
        </p:nvSpPr>
        <p:spPr>
          <a:xfrm>
            <a:off x="13314055" y="2565087"/>
            <a:ext cx="821672" cy="1973986"/>
          </a:xfrm>
          <a:custGeom>
            <a:rect b="b" l="l" r="r" t="t"/>
            <a:pathLst>
              <a:path extrusionOk="0" h="1973986" w="821672">
                <a:moveTo>
                  <a:pt x="0" y="0"/>
                </a:moveTo>
                <a:lnTo>
                  <a:pt x="821672" y="0"/>
                </a:lnTo>
                <a:lnTo>
                  <a:pt x="821672" y="1973986"/>
                </a:lnTo>
                <a:lnTo>
                  <a:pt x="0" y="197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3"/>
          <p:cNvSpPr/>
          <p:nvPr/>
        </p:nvSpPr>
        <p:spPr>
          <a:xfrm>
            <a:off x="5912193" y="8418833"/>
            <a:ext cx="2425804" cy="807131"/>
          </a:xfrm>
          <a:custGeom>
            <a:rect b="b" l="l" r="r" t="t"/>
            <a:pathLst>
              <a:path extrusionOk="0" h="807131" w="2425804">
                <a:moveTo>
                  <a:pt x="0" y="0"/>
                </a:moveTo>
                <a:lnTo>
                  <a:pt x="2425803" y="0"/>
                </a:lnTo>
                <a:lnTo>
                  <a:pt x="2425803" y="807131"/>
                </a:lnTo>
                <a:lnTo>
                  <a:pt x="0" y="807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3"/>
          <p:cNvSpPr/>
          <p:nvPr/>
        </p:nvSpPr>
        <p:spPr>
          <a:xfrm rot="-94514">
            <a:off x="9080700" y="8417204"/>
            <a:ext cx="2031912" cy="812765"/>
          </a:xfrm>
          <a:custGeom>
            <a:rect b="b" l="l" r="r" t="t"/>
            <a:pathLst>
              <a:path extrusionOk="0" h="812458" w="2031144">
                <a:moveTo>
                  <a:pt x="0" y="0"/>
                </a:moveTo>
                <a:lnTo>
                  <a:pt x="2031144" y="0"/>
                </a:lnTo>
                <a:lnTo>
                  <a:pt x="2031144" y="812458"/>
                </a:lnTo>
                <a:lnTo>
                  <a:pt x="0" y="81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3"/>
          <p:cNvSpPr/>
          <p:nvPr/>
        </p:nvSpPr>
        <p:spPr>
          <a:xfrm>
            <a:off x="9036587" y="6538224"/>
            <a:ext cx="2919643" cy="934286"/>
          </a:xfrm>
          <a:custGeom>
            <a:rect b="b" l="l" r="r" t="t"/>
            <a:pathLst>
              <a:path extrusionOk="0" h="934286" w="2919643">
                <a:moveTo>
                  <a:pt x="0" y="0"/>
                </a:moveTo>
                <a:lnTo>
                  <a:pt x="2919642" y="0"/>
                </a:lnTo>
                <a:lnTo>
                  <a:pt x="2919642" y="934286"/>
                </a:lnTo>
                <a:lnTo>
                  <a:pt x="0" y="934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23"/>
          <p:cNvSpPr/>
          <p:nvPr/>
        </p:nvSpPr>
        <p:spPr>
          <a:xfrm>
            <a:off x="8284975" y="2958795"/>
            <a:ext cx="1186571" cy="1186571"/>
          </a:xfrm>
          <a:custGeom>
            <a:rect b="b" l="l" r="r" t="t"/>
            <a:pathLst>
              <a:path extrusionOk="0" h="1186571" w="1186571">
                <a:moveTo>
                  <a:pt x="0" y="0"/>
                </a:moveTo>
                <a:lnTo>
                  <a:pt x="1186571" y="0"/>
                </a:lnTo>
                <a:lnTo>
                  <a:pt x="1186571" y="1186571"/>
                </a:lnTo>
                <a:lnTo>
                  <a:pt x="0" y="1186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3"/>
          <p:cNvSpPr/>
          <p:nvPr/>
        </p:nvSpPr>
        <p:spPr>
          <a:xfrm>
            <a:off x="16218995" y="8371051"/>
            <a:ext cx="820631" cy="902695"/>
          </a:xfrm>
          <a:custGeom>
            <a:rect b="b" l="l" r="r" t="t"/>
            <a:pathLst>
              <a:path extrusionOk="0" h="902695" w="820631">
                <a:moveTo>
                  <a:pt x="0" y="0"/>
                </a:moveTo>
                <a:lnTo>
                  <a:pt x="820632" y="0"/>
                </a:lnTo>
                <a:lnTo>
                  <a:pt x="820632" y="902694"/>
                </a:lnTo>
                <a:lnTo>
                  <a:pt x="0" y="902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3"/>
          <p:cNvSpPr/>
          <p:nvPr/>
        </p:nvSpPr>
        <p:spPr>
          <a:xfrm>
            <a:off x="12867217" y="8233134"/>
            <a:ext cx="1047818" cy="1178528"/>
          </a:xfrm>
          <a:custGeom>
            <a:rect b="b" l="l" r="r" t="t"/>
            <a:pathLst>
              <a:path extrusionOk="0" h="1178528" w="1047818">
                <a:moveTo>
                  <a:pt x="0" y="0"/>
                </a:moveTo>
                <a:lnTo>
                  <a:pt x="1047818" y="0"/>
                </a:lnTo>
                <a:lnTo>
                  <a:pt x="1047818" y="1178528"/>
                </a:lnTo>
                <a:lnTo>
                  <a:pt x="0" y="1178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3"/>
          <p:cNvSpPr/>
          <p:nvPr/>
        </p:nvSpPr>
        <p:spPr>
          <a:xfrm>
            <a:off x="14646952" y="8216007"/>
            <a:ext cx="840127" cy="1212781"/>
          </a:xfrm>
          <a:custGeom>
            <a:rect b="b" l="l" r="r" t="t"/>
            <a:pathLst>
              <a:path extrusionOk="0" h="1212781" w="840127">
                <a:moveTo>
                  <a:pt x="0" y="0"/>
                </a:moveTo>
                <a:lnTo>
                  <a:pt x="840127" y="0"/>
                </a:lnTo>
                <a:lnTo>
                  <a:pt x="840127" y="1212782"/>
                </a:lnTo>
                <a:lnTo>
                  <a:pt x="0" y="1212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23"/>
          <p:cNvSpPr/>
          <p:nvPr/>
        </p:nvSpPr>
        <p:spPr>
          <a:xfrm>
            <a:off x="891895" y="6588524"/>
            <a:ext cx="3811137" cy="833686"/>
          </a:xfrm>
          <a:custGeom>
            <a:rect b="b" l="l" r="r" t="t"/>
            <a:pathLst>
              <a:path extrusionOk="0" h="833686" w="3811137">
                <a:moveTo>
                  <a:pt x="0" y="0"/>
                </a:moveTo>
                <a:lnTo>
                  <a:pt x="3811137" y="0"/>
                </a:lnTo>
                <a:lnTo>
                  <a:pt x="3811137" y="833686"/>
                </a:lnTo>
                <a:lnTo>
                  <a:pt x="0" y="833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3"/>
          <p:cNvSpPr/>
          <p:nvPr/>
        </p:nvSpPr>
        <p:spPr>
          <a:xfrm rot="-5400000">
            <a:off x="15736770" y="658151"/>
            <a:ext cx="1375101" cy="1791663"/>
          </a:xfrm>
          <a:custGeom>
            <a:rect b="b" l="l" r="r" t="t"/>
            <a:pathLst>
              <a:path extrusionOk="0" h="1791663" w="1375101">
                <a:moveTo>
                  <a:pt x="0" y="0"/>
                </a:moveTo>
                <a:lnTo>
                  <a:pt x="1375102" y="0"/>
                </a:lnTo>
                <a:lnTo>
                  <a:pt x="1375102" y="1791663"/>
                </a:lnTo>
                <a:lnTo>
                  <a:pt x="0" y="1791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>
            <a:off x="639884" y="8107435"/>
            <a:ext cx="1667552" cy="1429926"/>
          </a:xfrm>
          <a:custGeom>
            <a:rect b="b" l="l" r="r" t="t"/>
            <a:pathLst>
              <a:path extrusionOk="0" h="1429926" w="1667552">
                <a:moveTo>
                  <a:pt x="0" y="0"/>
                </a:moveTo>
                <a:lnTo>
                  <a:pt x="1667552" y="0"/>
                </a:lnTo>
                <a:lnTo>
                  <a:pt x="1667552" y="1429926"/>
                </a:lnTo>
                <a:lnTo>
                  <a:pt x="0" y="1429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3"/>
          <p:cNvSpPr/>
          <p:nvPr/>
        </p:nvSpPr>
        <p:spPr>
          <a:xfrm rot="10800000">
            <a:off x="5555203" y="1346277"/>
            <a:ext cx="1589839" cy="415412"/>
          </a:xfrm>
          <a:custGeom>
            <a:rect b="b" l="l" r="r" t="t"/>
            <a:pathLst>
              <a:path extrusionOk="0" h="415412" w="1589839">
                <a:moveTo>
                  <a:pt x="0" y="0"/>
                </a:moveTo>
                <a:lnTo>
                  <a:pt x="1589839" y="0"/>
                </a:lnTo>
                <a:lnTo>
                  <a:pt x="1589839" y="415412"/>
                </a:lnTo>
                <a:lnTo>
                  <a:pt x="0" y="415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23"/>
          <p:cNvSpPr/>
          <p:nvPr/>
        </p:nvSpPr>
        <p:spPr>
          <a:xfrm>
            <a:off x="7520586" y="772823"/>
            <a:ext cx="1688775" cy="1562321"/>
          </a:xfrm>
          <a:custGeom>
            <a:rect b="b" l="l" r="r" t="t"/>
            <a:pathLst>
              <a:path extrusionOk="0" h="1562321" w="1688775">
                <a:moveTo>
                  <a:pt x="0" y="0"/>
                </a:moveTo>
                <a:lnTo>
                  <a:pt x="1688775" y="0"/>
                </a:lnTo>
                <a:lnTo>
                  <a:pt x="1688775" y="1562320"/>
                </a:lnTo>
                <a:lnTo>
                  <a:pt x="0" y="1562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23"/>
          <p:cNvSpPr/>
          <p:nvPr/>
        </p:nvSpPr>
        <p:spPr>
          <a:xfrm>
            <a:off x="14904458" y="4712728"/>
            <a:ext cx="2415694" cy="924003"/>
          </a:xfrm>
          <a:custGeom>
            <a:rect b="b" l="l" r="r" t="t"/>
            <a:pathLst>
              <a:path extrusionOk="0" h="924003" w="2415694">
                <a:moveTo>
                  <a:pt x="0" y="0"/>
                </a:moveTo>
                <a:lnTo>
                  <a:pt x="2415694" y="0"/>
                </a:lnTo>
                <a:lnTo>
                  <a:pt x="2415694" y="924002"/>
                </a:lnTo>
                <a:lnTo>
                  <a:pt x="0" y="924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3"/>
          <p:cNvSpPr/>
          <p:nvPr/>
        </p:nvSpPr>
        <p:spPr>
          <a:xfrm>
            <a:off x="12492636" y="1036432"/>
            <a:ext cx="2660309" cy="1035102"/>
          </a:xfrm>
          <a:custGeom>
            <a:rect b="b" l="l" r="r" t="t"/>
            <a:pathLst>
              <a:path extrusionOk="0" h="1035102" w="2660309">
                <a:moveTo>
                  <a:pt x="0" y="0"/>
                </a:moveTo>
                <a:lnTo>
                  <a:pt x="2660309" y="0"/>
                </a:lnTo>
                <a:lnTo>
                  <a:pt x="2660309" y="1035102"/>
                </a:lnTo>
                <a:lnTo>
                  <a:pt x="0" y="1035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 rot="77336">
            <a:off x="11122059" y="760434"/>
            <a:ext cx="977589" cy="1586351"/>
          </a:xfrm>
          <a:custGeom>
            <a:rect b="b" l="l" r="r" t="t"/>
            <a:pathLst>
              <a:path extrusionOk="0" h="1585950" w="977342">
                <a:moveTo>
                  <a:pt x="0" y="0"/>
                </a:moveTo>
                <a:lnTo>
                  <a:pt x="977342" y="0"/>
                </a:lnTo>
                <a:lnTo>
                  <a:pt x="977342" y="1585950"/>
                </a:lnTo>
                <a:lnTo>
                  <a:pt x="0" y="158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3"/>
          <p:cNvSpPr/>
          <p:nvPr/>
        </p:nvSpPr>
        <p:spPr>
          <a:xfrm rot="10800000">
            <a:off x="8243483" y="4972769"/>
            <a:ext cx="2858426" cy="541314"/>
          </a:xfrm>
          <a:custGeom>
            <a:rect b="b" l="l" r="r" t="t"/>
            <a:pathLst>
              <a:path extrusionOk="0" h="541314" w="2858426">
                <a:moveTo>
                  <a:pt x="0" y="0"/>
                </a:moveTo>
                <a:lnTo>
                  <a:pt x="2858426" y="0"/>
                </a:lnTo>
                <a:lnTo>
                  <a:pt x="2858426" y="541315"/>
                </a:lnTo>
                <a:lnTo>
                  <a:pt x="0" y="541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3"/>
          <p:cNvSpPr/>
          <p:nvPr/>
        </p:nvSpPr>
        <p:spPr>
          <a:xfrm flipH="1">
            <a:off x="12153482" y="6714646"/>
            <a:ext cx="3014883" cy="581442"/>
          </a:xfrm>
          <a:custGeom>
            <a:rect b="b" l="l" r="r" t="t"/>
            <a:pathLst>
              <a:path extrusionOk="0" h="581442" w="3014883">
                <a:moveTo>
                  <a:pt x="3014883" y="0"/>
                </a:moveTo>
                <a:lnTo>
                  <a:pt x="0" y="0"/>
                </a:lnTo>
                <a:lnTo>
                  <a:pt x="0" y="581442"/>
                </a:lnTo>
                <a:lnTo>
                  <a:pt x="3014883" y="581442"/>
                </a:lnTo>
                <a:lnTo>
                  <a:pt x="3014883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3"/>
          <p:cNvSpPr/>
          <p:nvPr/>
        </p:nvSpPr>
        <p:spPr>
          <a:xfrm>
            <a:off x="4098522" y="808371"/>
            <a:ext cx="1081137" cy="1491224"/>
          </a:xfrm>
          <a:custGeom>
            <a:rect b="b" l="l" r="r" t="t"/>
            <a:pathLst>
              <a:path extrusionOk="0" h="1491224" w="1081137">
                <a:moveTo>
                  <a:pt x="0" y="0"/>
                </a:moveTo>
                <a:lnTo>
                  <a:pt x="1081137" y="0"/>
                </a:lnTo>
                <a:lnTo>
                  <a:pt x="1081137" y="1491224"/>
                </a:lnTo>
                <a:lnTo>
                  <a:pt x="0" y="149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3"/>
          <p:cNvSpPr/>
          <p:nvPr/>
        </p:nvSpPr>
        <p:spPr>
          <a:xfrm rot="5400000">
            <a:off x="11683575" y="8682403"/>
            <a:ext cx="623461" cy="279990"/>
          </a:xfrm>
          <a:custGeom>
            <a:rect b="b" l="l" r="r" t="t"/>
            <a:pathLst>
              <a:path extrusionOk="0" h="279990" w="623461">
                <a:moveTo>
                  <a:pt x="0" y="0"/>
                </a:moveTo>
                <a:lnTo>
                  <a:pt x="623460" y="0"/>
                </a:lnTo>
                <a:lnTo>
                  <a:pt x="623460" y="279990"/>
                </a:lnTo>
                <a:lnTo>
                  <a:pt x="0" y="27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3"/>
          <p:cNvSpPr/>
          <p:nvPr/>
        </p:nvSpPr>
        <p:spPr>
          <a:xfrm>
            <a:off x="3189755" y="4615273"/>
            <a:ext cx="1644918" cy="1256306"/>
          </a:xfrm>
          <a:custGeom>
            <a:rect b="b" l="l" r="r" t="t"/>
            <a:pathLst>
              <a:path extrusionOk="0" h="1256306" w="1644918">
                <a:moveTo>
                  <a:pt x="0" y="0"/>
                </a:moveTo>
                <a:lnTo>
                  <a:pt x="1644918" y="0"/>
                </a:lnTo>
                <a:lnTo>
                  <a:pt x="1644918" y="1256306"/>
                </a:lnTo>
                <a:lnTo>
                  <a:pt x="0" y="1256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3"/>
          <p:cNvSpPr/>
          <p:nvPr/>
        </p:nvSpPr>
        <p:spPr>
          <a:xfrm>
            <a:off x="4556636" y="2916788"/>
            <a:ext cx="1227660" cy="1270585"/>
          </a:xfrm>
          <a:custGeom>
            <a:rect b="b" l="l" r="r" t="t"/>
            <a:pathLst>
              <a:path extrusionOk="0" h="1270585" w="1227660">
                <a:moveTo>
                  <a:pt x="0" y="0"/>
                </a:moveTo>
                <a:lnTo>
                  <a:pt x="1227660" y="0"/>
                </a:lnTo>
                <a:lnTo>
                  <a:pt x="1227660" y="1270585"/>
                </a:lnTo>
                <a:lnTo>
                  <a:pt x="0" y="1270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3"/>
          <p:cNvSpPr/>
          <p:nvPr/>
        </p:nvSpPr>
        <p:spPr>
          <a:xfrm>
            <a:off x="9584906" y="1070759"/>
            <a:ext cx="1141954" cy="966447"/>
          </a:xfrm>
          <a:custGeom>
            <a:rect b="b" l="l" r="r" t="t"/>
            <a:pathLst>
              <a:path extrusionOk="0" h="966447" w="1141954">
                <a:moveTo>
                  <a:pt x="0" y="0"/>
                </a:moveTo>
                <a:lnTo>
                  <a:pt x="1141954" y="0"/>
                </a:lnTo>
                <a:lnTo>
                  <a:pt x="1141954" y="966447"/>
                </a:lnTo>
                <a:lnTo>
                  <a:pt x="0" y="966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-54200"/>
            </a:stretch>
          </a:blipFill>
          <a:ln>
            <a:noFill/>
          </a:ln>
        </p:spPr>
      </p:sp>
      <p:sp>
        <p:nvSpPr>
          <p:cNvPr id="267" name="Google Shape;267;p23"/>
          <p:cNvSpPr/>
          <p:nvPr/>
        </p:nvSpPr>
        <p:spPr>
          <a:xfrm>
            <a:off x="11561892" y="5027750"/>
            <a:ext cx="2112041" cy="431352"/>
          </a:xfrm>
          <a:custGeom>
            <a:rect b="b" l="l" r="r" t="t"/>
            <a:pathLst>
              <a:path extrusionOk="0" h="431352" w="2112041">
                <a:moveTo>
                  <a:pt x="0" y="0"/>
                </a:moveTo>
                <a:lnTo>
                  <a:pt x="2112042" y="0"/>
                </a:lnTo>
                <a:lnTo>
                  <a:pt x="2112042" y="431352"/>
                </a:lnTo>
                <a:lnTo>
                  <a:pt x="0" y="431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-180" l="0" r="0" t="-190"/>
            </a:stretch>
          </a:blipFill>
          <a:ln>
            <a:noFill/>
          </a:ln>
        </p:spPr>
      </p:sp>
      <p:sp>
        <p:nvSpPr>
          <p:cNvPr id="268" name="Google Shape;268;p23"/>
          <p:cNvSpPr txBox="1"/>
          <p:nvPr/>
        </p:nvSpPr>
        <p:spPr>
          <a:xfrm>
            <a:off x="2666700" y="2924600"/>
            <a:ext cx="12954600" cy="3186300"/>
          </a:xfrm>
          <a:prstGeom prst="rect">
            <a:avLst/>
          </a:prstGeom>
          <a:solidFill>
            <a:srgbClr val="ECCC4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Guilty</a:t>
            </a:r>
            <a:r>
              <a:rPr lang="en-US" sz="1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Innocent?</a:t>
            </a:r>
            <a:endParaRPr sz="1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91" l="0" r="0" t="0"/>
            </a:stretch>
          </a:blipFill>
          <a:ln>
            <a:noFill/>
          </a:ln>
        </p:spPr>
      </p:sp>
      <p:sp>
        <p:nvSpPr>
          <p:cNvPr id="274" name="Google Shape;274;p24"/>
          <p:cNvSpPr txBox="1"/>
          <p:nvPr/>
        </p:nvSpPr>
        <p:spPr>
          <a:xfrm>
            <a:off x="5468803" y="652578"/>
            <a:ext cx="7350300" cy="85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817">
                <a:solidFill>
                  <a:srgbClr val="605240"/>
                </a:solidFill>
              </a:rPr>
              <a:t>Great work today!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99" name="Google Shape;99;p14"/>
          <p:cNvSpPr/>
          <p:nvPr/>
        </p:nvSpPr>
        <p:spPr>
          <a:xfrm>
            <a:off x="9774175" y="1331451"/>
            <a:ext cx="7979873" cy="7327489"/>
          </a:xfrm>
          <a:custGeom>
            <a:rect b="b" l="l" r="r" t="t"/>
            <a:pathLst>
              <a:path extrusionOk="0" h="6753446" w="7979873">
                <a:moveTo>
                  <a:pt x="0" y="0"/>
                </a:moveTo>
                <a:lnTo>
                  <a:pt x="7979873" y="0"/>
                </a:lnTo>
                <a:lnTo>
                  <a:pt x="7979873" y="6753446"/>
                </a:lnTo>
                <a:lnTo>
                  <a:pt x="0" y="6753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54204"/>
            </a:stretch>
          </a:blipFill>
          <a:ln>
            <a:noFill/>
          </a:ln>
        </p:spPr>
      </p:sp>
      <p:sp>
        <p:nvSpPr>
          <p:cNvPr id="100" name="Google Shape;100;p14"/>
          <p:cNvSpPr/>
          <p:nvPr/>
        </p:nvSpPr>
        <p:spPr>
          <a:xfrm>
            <a:off x="11756023" y="896762"/>
            <a:ext cx="4240785" cy="869361"/>
          </a:xfrm>
          <a:custGeom>
            <a:rect b="b" l="l" r="r" t="t"/>
            <a:pathLst>
              <a:path extrusionOk="0" h="869361" w="4240785">
                <a:moveTo>
                  <a:pt x="0" y="0"/>
                </a:moveTo>
                <a:lnTo>
                  <a:pt x="4240785" y="0"/>
                </a:lnTo>
                <a:lnTo>
                  <a:pt x="4240785" y="869361"/>
                </a:lnTo>
                <a:lnTo>
                  <a:pt x="0" y="869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4"/>
          <p:cNvSpPr txBox="1"/>
          <p:nvPr/>
        </p:nvSpPr>
        <p:spPr>
          <a:xfrm>
            <a:off x="1604584" y="896762"/>
            <a:ext cx="8169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89989">
            <a:off x="-494911" y="3507559"/>
            <a:ext cx="10475721" cy="549975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103" name="Google Shape;103;p14"/>
          <p:cNvSpPr txBox="1"/>
          <p:nvPr/>
        </p:nvSpPr>
        <p:spPr>
          <a:xfrm>
            <a:off x="10729150" y="1766125"/>
            <a:ext cx="6617700" cy="60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Persistent</a:t>
            </a:r>
            <a:r>
              <a:rPr b="1" lang="en-US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Issue: </a:t>
            </a:r>
            <a:r>
              <a:rPr lang="en-US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should society do to promote fairness and justice for people who live within its jurisdiction? </a:t>
            </a:r>
            <a:endParaRPr sz="4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 Question: </a:t>
            </a:r>
            <a:r>
              <a:rPr lang="en-US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just treatment for those accused of a crime?</a:t>
            </a:r>
            <a:endParaRPr sz="4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4"/>
          <p:cNvSpPr/>
          <p:nvPr/>
        </p:nvSpPr>
        <p:spPr>
          <a:xfrm rot="9227187">
            <a:off x="1287535" y="-1065147"/>
            <a:ext cx="4164941" cy="5016829"/>
          </a:xfrm>
          <a:custGeom>
            <a:rect b="b" l="l" r="r" t="t"/>
            <a:pathLst>
              <a:path extrusionOk="0" h="5223721" w="4570756">
                <a:moveTo>
                  <a:pt x="0" y="0"/>
                </a:moveTo>
                <a:lnTo>
                  <a:pt x="4570756" y="0"/>
                </a:lnTo>
                <a:lnTo>
                  <a:pt x="4570756" y="5223722"/>
                </a:lnTo>
                <a:lnTo>
                  <a:pt x="0" y="522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0" y="0"/>
            <a:ext cx="18088334" cy="10289247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110" name="Google Shape;110;p15"/>
          <p:cNvSpPr txBox="1"/>
          <p:nvPr/>
        </p:nvSpPr>
        <p:spPr>
          <a:xfrm>
            <a:off x="4134992" y="199870"/>
            <a:ext cx="10017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5075" y="-448600"/>
            <a:ext cx="8010750" cy="109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11301354" y="2234451"/>
            <a:ext cx="2478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1"/>
          </a:p>
        </p:txBody>
      </p:sp>
      <p:sp>
        <p:nvSpPr>
          <p:cNvPr id="113" name="Google Shape;113;p15"/>
          <p:cNvSpPr txBox="1"/>
          <p:nvPr/>
        </p:nvSpPr>
        <p:spPr>
          <a:xfrm>
            <a:off x="11594767" y="2077763"/>
            <a:ext cx="4676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9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6">
                <a:latin typeface="Courgette"/>
                <a:ea typeface="Courgette"/>
                <a:cs typeface="Courgette"/>
                <a:sym typeface="Courgette"/>
              </a:rPr>
              <a:t>Appetizer:</a:t>
            </a:r>
            <a:endParaRPr>
              <a:latin typeface="Courgette"/>
              <a:ea typeface="Courgette"/>
              <a:cs typeface="Courgette"/>
              <a:sym typeface="Courgette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11594783" y="5552388"/>
            <a:ext cx="4676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9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6">
                <a:latin typeface="Courgette"/>
                <a:ea typeface="Courgette"/>
                <a:cs typeface="Courgette"/>
                <a:sym typeface="Courgette"/>
              </a:rPr>
              <a:t>Dessert</a:t>
            </a:r>
            <a:endParaRPr>
              <a:latin typeface="Courgette"/>
              <a:ea typeface="Courgette"/>
              <a:cs typeface="Courgette"/>
              <a:sym typeface="Courgette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11594775" y="3814775"/>
            <a:ext cx="467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80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99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rPr>
              <a:t>Entrées</a:t>
            </a:r>
            <a:endParaRPr sz="2200">
              <a:latin typeface="Courgette"/>
              <a:ea typeface="Courgette"/>
              <a:cs typeface="Courgette"/>
              <a:sym typeface="Courgette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2202950" y="2585075"/>
            <a:ext cx="84819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>
                <a:solidFill>
                  <a:srgbClr val="60524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3-Course </a:t>
            </a:r>
            <a:endParaRPr sz="6900">
              <a:solidFill>
                <a:srgbClr val="60524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>
                <a:solidFill>
                  <a:srgbClr val="60524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Dinner Schedule</a:t>
            </a:r>
            <a:r>
              <a:rPr lang="en-US" sz="10600">
                <a:solidFill>
                  <a:srgbClr val="605240"/>
                </a:solidFill>
              </a:rPr>
              <a:t> </a:t>
            </a:r>
            <a:endParaRPr sz="10600"/>
          </a:p>
        </p:txBody>
      </p:sp>
      <p:sp>
        <p:nvSpPr>
          <p:cNvPr id="117" name="Google Shape;117;p15"/>
          <p:cNvSpPr txBox="1"/>
          <p:nvPr/>
        </p:nvSpPr>
        <p:spPr>
          <a:xfrm>
            <a:off x="11459200" y="2585063"/>
            <a:ext cx="4982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Dabble in an assigned </a:t>
            </a: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philosophical perspective based on Enlightened philosopher, coupled with a guided scaffold to ensure understanding. </a:t>
            </a:r>
            <a:endParaRPr i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11765600" y="4322688"/>
            <a:ext cx="467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 a hand crafted gallery walk of evidence that boasts notes of </a:t>
            </a: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clarity. </a:t>
            </a:r>
            <a:endParaRPr i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5" title="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674525">
            <a:off x="153013" y="1010075"/>
            <a:ext cx="5076824" cy="920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11765600" y="6059688"/>
            <a:ext cx="46761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a robust conversation with other philosophers, in true salon fashion; finished with a glaze of open discussion and voting. </a:t>
            </a:r>
            <a:endParaRPr i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126" name="Google Shape;126;p16"/>
          <p:cNvSpPr/>
          <p:nvPr/>
        </p:nvSpPr>
        <p:spPr>
          <a:xfrm rot="695846">
            <a:off x="12727565" y="-306763"/>
            <a:ext cx="6564159" cy="7679633"/>
          </a:xfrm>
          <a:custGeom>
            <a:rect b="b" l="l" r="r" t="t"/>
            <a:pathLst>
              <a:path extrusionOk="0" h="6026521" w="4798617">
                <a:moveTo>
                  <a:pt x="0" y="0"/>
                </a:moveTo>
                <a:lnTo>
                  <a:pt x="4798618" y="0"/>
                </a:lnTo>
                <a:lnTo>
                  <a:pt x="4798618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6"/>
          <p:cNvSpPr/>
          <p:nvPr/>
        </p:nvSpPr>
        <p:spPr>
          <a:xfrm>
            <a:off x="1304985" y="5074496"/>
            <a:ext cx="15678029" cy="3164111"/>
          </a:xfrm>
          <a:custGeom>
            <a:rect b="b" l="l" r="r" t="t"/>
            <a:pathLst>
              <a:path extrusionOk="0" h="3164111" w="15678029">
                <a:moveTo>
                  <a:pt x="0" y="0"/>
                </a:moveTo>
                <a:lnTo>
                  <a:pt x="15678030" y="0"/>
                </a:lnTo>
                <a:lnTo>
                  <a:pt x="15678030" y="3164111"/>
                </a:lnTo>
                <a:lnTo>
                  <a:pt x="0" y="3164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>
            <a:off x="7302586" y="1059947"/>
            <a:ext cx="3682827" cy="3771983"/>
          </a:xfrm>
          <a:custGeom>
            <a:rect b="b" l="l" r="r" t="t"/>
            <a:pathLst>
              <a:path extrusionOk="0" h="3771983" w="3682827">
                <a:moveTo>
                  <a:pt x="0" y="0"/>
                </a:moveTo>
                <a:lnTo>
                  <a:pt x="3682828" y="0"/>
                </a:lnTo>
                <a:lnTo>
                  <a:pt x="3682828" y="3771983"/>
                </a:lnTo>
                <a:lnTo>
                  <a:pt x="0" y="3771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6"/>
          <p:cNvSpPr/>
          <p:nvPr/>
        </p:nvSpPr>
        <p:spPr>
          <a:xfrm rot="-2700000">
            <a:off x="5437897" y="7262357"/>
            <a:ext cx="5284341" cy="6131589"/>
          </a:xfrm>
          <a:custGeom>
            <a:rect b="b" l="l" r="r" t="t"/>
            <a:pathLst>
              <a:path extrusionOk="0" h="5223721" w="4570756">
                <a:moveTo>
                  <a:pt x="0" y="0"/>
                </a:moveTo>
                <a:lnTo>
                  <a:pt x="4570756" y="0"/>
                </a:lnTo>
                <a:lnTo>
                  <a:pt x="4570756" y="5223722"/>
                </a:lnTo>
                <a:lnTo>
                  <a:pt x="0" y="522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6"/>
          <p:cNvSpPr txBox="1"/>
          <p:nvPr/>
        </p:nvSpPr>
        <p:spPr>
          <a:xfrm>
            <a:off x="7302599" y="1266425"/>
            <a:ext cx="3682800" cy="3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</a:rPr>
              <a:t>Course</a:t>
            </a:r>
            <a:endParaRPr sz="27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464">
                <a:solidFill>
                  <a:srgbClr val="FFFFFF"/>
                </a:solidFill>
              </a:rPr>
              <a:t>1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2120144" y="5284669"/>
            <a:ext cx="1404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2789125" y="5920100"/>
            <a:ext cx="135303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100">
                <a:solidFill>
                  <a:srgbClr val="5F4624"/>
                </a:solidFill>
                <a:latin typeface="Calibri"/>
                <a:ea typeface="Calibri"/>
                <a:cs typeface="Calibri"/>
                <a:sym typeface="Calibri"/>
              </a:rPr>
              <a:t>Appetizers: Establishing Your Perspective</a:t>
            </a:r>
            <a:endParaRPr b="1" sz="6100">
              <a:solidFill>
                <a:srgbClr val="5F46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425" y="259925"/>
            <a:ext cx="4961850" cy="49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91" l="0" r="0" t="0"/>
            </a:stretch>
          </a:blipFill>
          <a:ln>
            <a:noFill/>
          </a:ln>
        </p:spPr>
      </p:sp>
      <p:sp>
        <p:nvSpPr>
          <p:cNvPr id="139" name="Google Shape;139;p17"/>
          <p:cNvSpPr/>
          <p:nvPr/>
        </p:nvSpPr>
        <p:spPr>
          <a:xfrm rot="-1478714">
            <a:off x="13581470" y="275238"/>
            <a:ext cx="4804387" cy="6033767"/>
          </a:xfrm>
          <a:custGeom>
            <a:rect b="b" l="l" r="r" t="t"/>
            <a:pathLst>
              <a:path extrusionOk="0" h="6026521" w="4798617">
                <a:moveTo>
                  <a:pt x="0" y="0"/>
                </a:moveTo>
                <a:lnTo>
                  <a:pt x="4798618" y="0"/>
                </a:lnTo>
                <a:lnTo>
                  <a:pt x="4798618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7"/>
          <p:cNvSpPr/>
          <p:nvPr/>
        </p:nvSpPr>
        <p:spPr>
          <a:xfrm>
            <a:off x="1304985" y="3725383"/>
            <a:ext cx="15678029" cy="3164111"/>
          </a:xfrm>
          <a:custGeom>
            <a:rect b="b" l="l" r="r" t="t"/>
            <a:pathLst>
              <a:path extrusionOk="0" h="3164111" w="15678029">
                <a:moveTo>
                  <a:pt x="0" y="0"/>
                </a:moveTo>
                <a:lnTo>
                  <a:pt x="15678030" y="0"/>
                </a:lnTo>
                <a:lnTo>
                  <a:pt x="15678030" y="3164111"/>
                </a:lnTo>
                <a:lnTo>
                  <a:pt x="0" y="3164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7"/>
          <p:cNvSpPr/>
          <p:nvPr/>
        </p:nvSpPr>
        <p:spPr>
          <a:xfrm>
            <a:off x="7302575" y="205150"/>
            <a:ext cx="3682827" cy="3319345"/>
          </a:xfrm>
          <a:custGeom>
            <a:rect b="b" l="l" r="r" t="t"/>
            <a:pathLst>
              <a:path extrusionOk="0" h="3771983" w="3682827">
                <a:moveTo>
                  <a:pt x="0" y="0"/>
                </a:moveTo>
                <a:lnTo>
                  <a:pt x="3682828" y="0"/>
                </a:lnTo>
                <a:lnTo>
                  <a:pt x="3682828" y="3771983"/>
                </a:lnTo>
                <a:lnTo>
                  <a:pt x="0" y="3771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7"/>
          <p:cNvSpPr/>
          <p:nvPr/>
        </p:nvSpPr>
        <p:spPr>
          <a:xfrm rot="9753637">
            <a:off x="167296" y="-2052268"/>
            <a:ext cx="4575382" cy="5229007"/>
          </a:xfrm>
          <a:custGeom>
            <a:rect b="b" l="l" r="r" t="t"/>
            <a:pathLst>
              <a:path extrusionOk="0" h="5223721" w="4570756">
                <a:moveTo>
                  <a:pt x="0" y="0"/>
                </a:moveTo>
                <a:lnTo>
                  <a:pt x="4570756" y="0"/>
                </a:lnTo>
                <a:lnTo>
                  <a:pt x="4570756" y="5223722"/>
                </a:lnTo>
                <a:lnTo>
                  <a:pt x="0" y="522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7"/>
          <p:cNvSpPr txBox="1"/>
          <p:nvPr/>
        </p:nvSpPr>
        <p:spPr>
          <a:xfrm>
            <a:off x="7302599" y="466575"/>
            <a:ext cx="3682800" cy="2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</a:rPr>
              <a:t>Course</a:t>
            </a:r>
            <a:endParaRPr sz="27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464">
                <a:solidFill>
                  <a:srgbClr val="FFFFFF"/>
                </a:solidFill>
              </a:rPr>
              <a:t>2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2120144" y="5284669"/>
            <a:ext cx="1404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2789125" y="4570988"/>
            <a:ext cx="135303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100">
                <a:solidFill>
                  <a:srgbClr val="5F4624"/>
                </a:solidFill>
                <a:latin typeface="Calibri"/>
                <a:ea typeface="Calibri"/>
                <a:cs typeface="Calibri"/>
                <a:sym typeface="Calibri"/>
              </a:rPr>
              <a:t>Entrées</a:t>
            </a:r>
            <a:r>
              <a:rPr b="1" lang="en-US" sz="6100">
                <a:solidFill>
                  <a:srgbClr val="5F4624"/>
                </a:solidFill>
                <a:latin typeface="Calibri"/>
                <a:ea typeface="Calibri"/>
                <a:cs typeface="Calibri"/>
                <a:sym typeface="Calibri"/>
              </a:rPr>
              <a:t>: 	Evidentiary Gallery Walk</a:t>
            </a:r>
            <a:endParaRPr b="1" sz="6100">
              <a:solidFill>
                <a:srgbClr val="5F46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8">
            <a:alphaModFix/>
          </a:blip>
          <a:srcRect b="8063" l="0" r="0" t="0"/>
          <a:stretch/>
        </p:blipFill>
        <p:spPr>
          <a:xfrm>
            <a:off x="4468500" y="6889500"/>
            <a:ext cx="8645832" cy="34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 Minute Countdown Timer: Fun School Notebook Background&#10;Piano Tones at End, No Music&#10;&#10;Thank you for all of your support over the years!&#10;&#10;We have expanded into video game and app design with our new studio, Xenophora Studios. Our first games are currently only available on the Apple App Store.&#10;&#10;Kromatica: https://apps.apple.com/us/app/kromatica/id6749427960&#10;&#10;Paint My Pic: https://apps.apple.com/us/app/paint-my-pic/id6756329820&#10;&#10;If you would like to support our work, please try our games! Our games are ad-free, they have no microtransactions, and no subscriptions. We do not track your data, and we do not partner with any third-party services.&#10;&#10;Let us know what you think! 😄" id="151" name="Google Shape;151;p18" title="10 Minute Fun School Notebook Classroom Timer (No Music, Piano Alarm at End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7607500" cy="99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157" name="Google Shape;157;p19"/>
          <p:cNvSpPr/>
          <p:nvPr/>
        </p:nvSpPr>
        <p:spPr>
          <a:xfrm rot="-5400000">
            <a:off x="5520946" y="-2588432"/>
            <a:ext cx="7636836" cy="15984378"/>
          </a:xfrm>
          <a:custGeom>
            <a:rect b="b" l="l" r="r" t="t"/>
            <a:pathLst>
              <a:path extrusionOk="0" h="15984378" w="12268010">
                <a:moveTo>
                  <a:pt x="0" y="0"/>
                </a:moveTo>
                <a:lnTo>
                  <a:pt x="12268010" y="0"/>
                </a:lnTo>
                <a:lnTo>
                  <a:pt x="12268010" y="15984379"/>
                </a:lnTo>
                <a:lnTo>
                  <a:pt x="0" y="15984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9"/>
          <p:cNvSpPr txBox="1"/>
          <p:nvPr/>
        </p:nvSpPr>
        <p:spPr>
          <a:xfrm>
            <a:off x="2975680" y="3039494"/>
            <a:ext cx="12922800" cy="50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605240"/>
                </a:solidFill>
              </a:rPr>
              <a:t>Complete the top portion of the chart with your group, prior to the small group Dessert activity.  </a:t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-311837" y="879701"/>
            <a:ext cx="3437625" cy="3566926"/>
          </a:xfrm>
          <a:custGeom>
            <a:rect b="b" l="l" r="r" t="t"/>
            <a:pathLst>
              <a:path extrusionOk="0" h="3566926" w="3437625">
                <a:moveTo>
                  <a:pt x="0" y="0"/>
                </a:moveTo>
                <a:lnTo>
                  <a:pt x="3437625" y="0"/>
                </a:lnTo>
                <a:lnTo>
                  <a:pt x="3437625" y="3566926"/>
                </a:lnTo>
                <a:lnTo>
                  <a:pt x="0" y="3566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9"/>
          <p:cNvSpPr/>
          <p:nvPr/>
        </p:nvSpPr>
        <p:spPr>
          <a:xfrm rot="-413252">
            <a:off x="14377183" y="7716021"/>
            <a:ext cx="2456574" cy="2106512"/>
          </a:xfrm>
          <a:custGeom>
            <a:rect b="b" l="l" r="r" t="t"/>
            <a:pathLst>
              <a:path extrusionOk="0" h="2106512" w="2456574">
                <a:moveTo>
                  <a:pt x="0" y="0"/>
                </a:moveTo>
                <a:lnTo>
                  <a:pt x="2456574" y="0"/>
                </a:lnTo>
                <a:lnTo>
                  <a:pt x="2456574" y="2106512"/>
                </a:lnTo>
                <a:lnTo>
                  <a:pt x="0" y="2106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9"/>
          <p:cNvSpPr/>
          <p:nvPr/>
        </p:nvSpPr>
        <p:spPr>
          <a:xfrm rot="-9233014">
            <a:off x="14323968" y="1555948"/>
            <a:ext cx="3843616" cy="1004307"/>
          </a:xfrm>
          <a:custGeom>
            <a:rect b="b" l="l" r="r" t="t"/>
            <a:pathLst>
              <a:path extrusionOk="0" h="1004756" w="3845335">
                <a:moveTo>
                  <a:pt x="0" y="0"/>
                </a:moveTo>
                <a:lnTo>
                  <a:pt x="3845336" y="0"/>
                </a:lnTo>
                <a:lnTo>
                  <a:pt x="3845336" y="1004756"/>
                </a:lnTo>
                <a:lnTo>
                  <a:pt x="0" y="1004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91" l="0" r="0" t="0"/>
            </a:stretch>
          </a:blipFill>
          <a:ln>
            <a:noFill/>
          </a:ln>
        </p:spPr>
      </p:sp>
      <p:sp>
        <p:nvSpPr>
          <p:cNvPr id="167" name="Google Shape;167;p20"/>
          <p:cNvSpPr/>
          <p:nvPr/>
        </p:nvSpPr>
        <p:spPr>
          <a:xfrm>
            <a:off x="1304985" y="4781446"/>
            <a:ext cx="15678029" cy="3164111"/>
          </a:xfrm>
          <a:custGeom>
            <a:rect b="b" l="l" r="r" t="t"/>
            <a:pathLst>
              <a:path extrusionOk="0" h="3164111" w="15678029">
                <a:moveTo>
                  <a:pt x="0" y="0"/>
                </a:moveTo>
                <a:lnTo>
                  <a:pt x="15678030" y="0"/>
                </a:lnTo>
                <a:lnTo>
                  <a:pt x="15678030" y="3164111"/>
                </a:lnTo>
                <a:lnTo>
                  <a:pt x="0" y="3164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20"/>
          <p:cNvSpPr/>
          <p:nvPr/>
        </p:nvSpPr>
        <p:spPr>
          <a:xfrm>
            <a:off x="7302575" y="1059950"/>
            <a:ext cx="3682827" cy="3319345"/>
          </a:xfrm>
          <a:custGeom>
            <a:rect b="b" l="l" r="r" t="t"/>
            <a:pathLst>
              <a:path extrusionOk="0" h="3771983" w="3682827">
                <a:moveTo>
                  <a:pt x="0" y="0"/>
                </a:moveTo>
                <a:lnTo>
                  <a:pt x="3682828" y="0"/>
                </a:lnTo>
                <a:lnTo>
                  <a:pt x="3682828" y="3771983"/>
                </a:lnTo>
                <a:lnTo>
                  <a:pt x="0" y="3771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20"/>
          <p:cNvSpPr txBox="1"/>
          <p:nvPr/>
        </p:nvSpPr>
        <p:spPr>
          <a:xfrm>
            <a:off x="7302599" y="1266425"/>
            <a:ext cx="3682800" cy="2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</a:rPr>
              <a:t>Course</a:t>
            </a:r>
            <a:endParaRPr sz="27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464">
                <a:solidFill>
                  <a:srgbClr val="FFFFFF"/>
                </a:solidFill>
              </a:rPr>
              <a:t>3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2120144" y="4503144"/>
            <a:ext cx="1404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2789125" y="5627050"/>
            <a:ext cx="135303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100">
                <a:solidFill>
                  <a:srgbClr val="5F4624"/>
                </a:solidFill>
                <a:latin typeface="Calibri"/>
                <a:ea typeface="Calibri"/>
                <a:cs typeface="Calibri"/>
                <a:sym typeface="Calibri"/>
              </a:rPr>
              <a:t>Dessert</a:t>
            </a:r>
            <a:r>
              <a:rPr b="1" lang="en-US" sz="6100">
                <a:solidFill>
                  <a:srgbClr val="5F4624"/>
                </a:solidFill>
                <a:latin typeface="Calibri"/>
                <a:ea typeface="Calibri"/>
                <a:cs typeface="Calibri"/>
                <a:sym typeface="Calibri"/>
              </a:rPr>
              <a:t>: 	Small Group Think Allowed</a:t>
            </a:r>
            <a:endParaRPr b="1" sz="6100">
              <a:solidFill>
                <a:srgbClr val="5F46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 rotWithShape="1">
          <a:blip r:embed="rId6">
            <a:alphaModFix/>
          </a:blip>
          <a:srcRect b="0" l="10722" r="0" t="25099"/>
          <a:stretch/>
        </p:blipFill>
        <p:spPr>
          <a:xfrm>
            <a:off x="2227375" y="8008450"/>
            <a:ext cx="4660000" cy="27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6">
            <a:alphaModFix/>
          </a:blip>
          <a:srcRect b="0" l="10722" r="0" t="25099"/>
          <a:stretch/>
        </p:blipFill>
        <p:spPr>
          <a:xfrm>
            <a:off x="6813988" y="8008450"/>
            <a:ext cx="4660000" cy="27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6">
            <a:alphaModFix/>
          </a:blip>
          <a:srcRect b="0" l="10722" r="0" t="25099"/>
          <a:stretch/>
        </p:blipFill>
        <p:spPr>
          <a:xfrm>
            <a:off x="11473987" y="8008450"/>
            <a:ext cx="4660000" cy="27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 title="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88725" y="466575"/>
            <a:ext cx="3800926" cy="37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 title="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31111">
            <a:off x="1158450" y="269950"/>
            <a:ext cx="2850044" cy="412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CC4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-311829" y="466570"/>
            <a:ext cx="18599829" cy="9353861"/>
          </a:xfrm>
          <a:custGeom>
            <a:rect b="b" l="l" r="r" t="t"/>
            <a:pathLst>
              <a:path extrusionOk="0" h="9353861" w="18599829">
                <a:moveTo>
                  <a:pt x="0" y="0"/>
                </a:moveTo>
                <a:lnTo>
                  <a:pt x="18599829" y="0"/>
                </a:lnTo>
                <a:lnTo>
                  <a:pt x="18599829" y="9353860"/>
                </a:lnTo>
                <a:lnTo>
                  <a:pt x="0" y="9353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86" l="0" r="0" t="0"/>
            </a:stretch>
          </a:blipFill>
          <a:ln>
            <a:noFill/>
          </a:ln>
        </p:spPr>
      </p:sp>
      <p:sp>
        <p:nvSpPr>
          <p:cNvPr id="182" name="Google Shape;182;p21"/>
          <p:cNvSpPr/>
          <p:nvPr/>
        </p:nvSpPr>
        <p:spPr>
          <a:xfrm rot="81554">
            <a:off x="9282549" y="-740266"/>
            <a:ext cx="7251742" cy="11767532"/>
          </a:xfrm>
          <a:custGeom>
            <a:rect b="b" l="l" r="r" t="t"/>
            <a:pathLst>
              <a:path extrusionOk="0" h="11767532" w="7251742">
                <a:moveTo>
                  <a:pt x="0" y="0"/>
                </a:moveTo>
                <a:lnTo>
                  <a:pt x="7251741" y="0"/>
                </a:lnTo>
                <a:lnTo>
                  <a:pt x="7251741" y="11767532"/>
                </a:lnTo>
                <a:lnTo>
                  <a:pt x="0" y="11767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21"/>
          <p:cNvSpPr/>
          <p:nvPr/>
        </p:nvSpPr>
        <p:spPr>
          <a:xfrm>
            <a:off x="12015561" y="193449"/>
            <a:ext cx="1051273" cy="1352020"/>
          </a:xfrm>
          <a:custGeom>
            <a:rect b="b" l="l" r="r" t="t"/>
            <a:pathLst>
              <a:path extrusionOk="0" h="1658920" w="1339201">
                <a:moveTo>
                  <a:pt x="0" y="0"/>
                </a:moveTo>
                <a:lnTo>
                  <a:pt x="1339201" y="0"/>
                </a:lnTo>
                <a:lnTo>
                  <a:pt x="1339201" y="1658920"/>
                </a:lnTo>
                <a:lnTo>
                  <a:pt x="0" y="1658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21"/>
          <p:cNvSpPr/>
          <p:nvPr/>
        </p:nvSpPr>
        <p:spPr>
          <a:xfrm>
            <a:off x="12382050" y="5844200"/>
            <a:ext cx="1050121" cy="1352553"/>
          </a:xfrm>
          <a:custGeom>
            <a:rect b="b" l="l" r="r" t="t"/>
            <a:pathLst>
              <a:path extrusionOk="0" h="1519723" w="1052753">
                <a:moveTo>
                  <a:pt x="0" y="0"/>
                </a:moveTo>
                <a:lnTo>
                  <a:pt x="1052753" y="0"/>
                </a:lnTo>
                <a:lnTo>
                  <a:pt x="1052753" y="1519723"/>
                </a:lnTo>
                <a:lnTo>
                  <a:pt x="0" y="1519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21"/>
          <p:cNvSpPr/>
          <p:nvPr/>
        </p:nvSpPr>
        <p:spPr>
          <a:xfrm rot="3397668">
            <a:off x="14868888" y="4076872"/>
            <a:ext cx="4797957" cy="6025692"/>
          </a:xfrm>
          <a:custGeom>
            <a:rect b="b" l="l" r="r" t="t"/>
            <a:pathLst>
              <a:path extrusionOk="0" h="6026521" w="4798617">
                <a:moveTo>
                  <a:pt x="0" y="0"/>
                </a:moveTo>
                <a:lnTo>
                  <a:pt x="4798617" y="0"/>
                </a:lnTo>
                <a:lnTo>
                  <a:pt x="4798617" y="6026521"/>
                </a:lnTo>
                <a:lnTo>
                  <a:pt x="0" y="6026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21"/>
          <p:cNvSpPr txBox="1"/>
          <p:nvPr/>
        </p:nvSpPr>
        <p:spPr>
          <a:xfrm>
            <a:off x="10311439" y="1769350"/>
            <a:ext cx="445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Atkinson Hyperlegible"/>
                <a:ea typeface="Atkinson Hyperlegible"/>
                <a:cs typeface="Atkinson Hyperlegible"/>
                <a:sym typeface="Atkinson Hyperlegible"/>
              </a:rPr>
              <a:t>SHARE</a:t>
            </a:r>
            <a:endParaRPr sz="3600"/>
          </a:p>
        </p:txBody>
      </p:sp>
      <p:sp>
        <p:nvSpPr>
          <p:cNvPr id="187" name="Google Shape;187;p21"/>
          <p:cNvSpPr txBox="1"/>
          <p:nvPr/>
        </p:nvSpPr>
        <p:spPr>
          <a:xfrm>
            <a:off x="10411998" y="7472675"/>
            <a:ext cx="52755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81">
                <a:latin typeface="Atkinson Hyperlegible"/>
                <a:ea typeface="Atkinson Hyperlegible"/>
                <a:cs typeface="Atkinson Hyperlegible"/>
                <a:sym typeface="Atkinson Hyperlegible"/>
              </a:rPr>
              <a:t>OPEN DISCUSSION</a:t>
            </a:r>
            <a:endParaRPr sz="1983"/>
          </a:p>
        </p:txBody>
      </p:sp>
      <p:sp>
        <p:nvSpPr>
          <p:cNvPr id="188" name="Google Shape;188;p21"/>
          <p:cNvSpPr txBox="1"/>
          <p:nvPr/>
        </p:nvSpPr>
        <p:spPr>
          <a:xfrm>
            <a:off x="10091625" y="2375800"/>
            <a:ext cx="5495400" cy="2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799">
                <a:latin typeface="Atkinson Hyperlegible"/>
                <a:ea typeface="Atkinson Hyperlegible"/>
                <a:cs typeface="Atkinson Hyperlegible"/>
                <a:sym typeface="Atkinson Hyperlegible"/>
              </a:rPr>
              <a:t>Each student takes a turn to share their responses. </a:t>
            </a:r>
            <a:endParaRPr sz="2799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indent="-40633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9"/>
              <a:buFont typeface="Atkinson Hyperlegible"/>
              <a:buAutoNum type="arabicPeriod"/>
            </a:pPr>
            <a:r>
              <a:rPr lang="en-US" sz="2799">
                <a:latin typeface="Atkinson Hyperlegible"/>
                <a:ea typeface="Atkinson Hyperlegible"/>
                <a:cs typeface="Atkinson Hyperlegible"/>
                <a:sym typeface="Atkinson Hyperlegible"/>
              </a:rPr>
              <a:t>After each student shares, other students in the group are given a chance to as questions. </a:t>
            </a:r>
            <a:endParaRPr sz="2799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10411998" y="8409175"/>
            <a:ext cx="52755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4">
                <a:latin typeface="Atkinson Hyperlegible"/>
                <a:ea typeface="Atkinson Hyperlegible"/>
                <a:cs typeface="Atkinson Hyperlegible"/>
                <a:sym typeface="Atkinson Hyperlegible"/>
              </a:rPr>
              <a:t>Openly discuss your opinions and conclusions</a:t>
            </a:r>
            <a:endParaRPr sz="1983"/>
          </a:p>
        </p:txBody>
      </p:sp>
      <p:sp>
        <p:nvSpPr>
          <p:cNvPr id="190" name="Google Shape;190;p21"/>
          <p:cNvSpPr txBox="1"/>
          <p:nvPr/>
        </p:nvSpPr>
        <p:spPr>
          <a:xfrm>
            <a:off x="527550" y="3193325"/>
            <a:ext cx="80889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605240"/>
                </a:solidFill>
              </a:rPr>
              <a:t>Dessert Directions:</a:t>
            </a:r>
            <a:endParaRPr sz="10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