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Raleway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70d4969f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70d4969f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1221825" y="519825"/>
            <a:ext cx="63315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AZTEC WAR COUNSEL</a:t>
            </a:r>
            <a:endParaRPr sz="4500"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575" y="1371275"/>
            <a:ext cx="3264325" cy="32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83625" y="4635600"/>
            <a:ext cx="7469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2"/>
                </a:solidFill>
              </a:rPr>
              <a:t>Image Source: </a:t>
            </a:r>
            <a:endParaRPr sz="7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León-Portilla, Miguel. </a:t>
            </a:r>
            <a:r>
              <a:rPr lang="en" sz="700" i="1">
                <a:solidFill>
                  <a:schemeClr val="dk2"/>
                </a:solidFill>
              </a:rPr>
              <a:t>Aztec Thought and Culture</a:t>
            </a:r>
            <a:r>
              <a:rPr lang="en" sz="700">
                <a:solidFill>
                  <a:schemeClr val="dk2"/>
                </a:solidFill>
              </a:rPr>
              <a:t>. Vol. 67, The Civilization of the American Indian Series, University of Oklahoma Press, 1963. </a:t>
            </a:r>
            <a:endParaRPr sz="700">
              <a:solidFill>
                <a:schemeClr val="dk2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</a:rPr>
              <a:t>https://www.oupress.com/9780806122953/aztec-thought-and-culture/Access Date July 18th, 2024.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112225" y="1912650"/>
            <a:ext cx="41985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C.L.E.A.R. Thinking Project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Persistent Issue: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What actions are justified in the interest of the welfare or security of the community?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Central Question: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“Should the mesoamericans unite in war against the Spaniards?”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2391025" y="3735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Speech Requirements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920150" y="1759925"/>
            <a:ext cx="3071400" cy="28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Content</a:t>
            </a:r>
            <a:endParaRPr sz="21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Briefly summarize your group (name, values, geography, important details)</a:t>
            </a:r>
            <a:endParaRPr sz="1100"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Fully addresses the question</a:t>
            </a:r>
            <a:endParaRPr sz="1100"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Clearly answers the question </a:t>
            </a:r>
            <a:endParaRPr sz="1100"/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Uses strong evidence from documents to support claim</a:t>
            </a:r>
            <a:endParaRPr sz="1100"/>
          </a:p>
          <a:p>
            <a:pPr marL="457200" lvl="0" indent="-298450" algn="l" rtl="0">
              <a:spcBef>
                <a:spcPts val="1200"/>
              </a:spcBef>
              <a:spcAft>
                <a:spcPts val="1200"/>
              </a:spcAft>
              <a:buSzPts val="1100"/>
              <a:buChar char="●"/>
            </a:pPr>
            <a:r>
              <a:rPr lang="en" sz="1100"/>
              <a:t>Speaker presents the information confidently, in a convincing manner.</a:t>
            </a:r>
            <a:endParaRPr sz="1100"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2"/>
          </p:nvPr>
        </p:nvSpPr>
        <p:spPr>
          <a:xfrm>
            <a:off x="5135397" y="1958700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100" b="1">
                <a:solidFill>
                  <a:schemeClr val="dk1"/>
                </a:solidFill>
              </a:rPr>
              <a:t>Length </a:t>
            </a:r>
            <a:endParaRPr sz="2100" b="1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Speech must be 2-4 minutes in length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1200"/>
              </a:spcAft>
              <a:buSzPts val="1600"/>
              <a:buChar char="●"/>
            </a:pPr>
            <a:r>
              <a:rPr lang="en" sz="1600"/>
              <a:t>Cannot exceed 4 minutes</a:t>
            </a:r>
            <a:endParaRPr sz="1600"/>
          </a:p>
        </p:txBody>
      </p:sp>
      <p:sp>
        <p:nvSpPr>
          <p:cNvPr id="88" name="Google Shape;88;p15"/>
          <p:cNvSpPr txBox="1"/>
          <p:nvPr/>
        </p:nvSpPr>
        <p:spPr>
          <a:xfrm>
            <a:off x="167425" y="928625"/>
            <a:ext cx="8656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DIRECTIONS: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After reviewing the documents provided to your group, you must discuss your stance with your group and come to a consensus as to how your group will vote in the war counsel. Before taking a vote, each group will give a brief speech on their perspective of the issue.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1084800" y="1731450"/>
            <a:ext cx="3397200" cy="2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Content</a:t>
            </a:r>
            <a:endParaRPr sz="160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Your native group name</a:t>
            </a:r>
            <a:endParaRPr sz="1200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Your stance/claim/answer </a:t>
            </a:r>
            <a:endParaRPr sz="1200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3 strong reasons to support your claim </a:t>
            </a:r>
            <a:endParaRPr sz="1200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Well organized</a:t>
            </a:r>
            <a:endParaRPr sz="1200"/>
          </a:p>
          <a:p>
            <a:pPr marL="457200" lvl="0" indent="-304800" algn="l" rtl="0">
              <a:spcBef>
                <a:spcPts val="1200"/>
              </a:spcBef>
              <a:spcAft>
                <a:spcPts val="1200"/>
              </a:spcAft>
              <a:buSzPts val="1200"/>
              <a:buChar char="●"/>
            </a:pPr>
            <a:r>
              <a:rPr lang="en" sz="1200"/>
              <a:t>Visually appealing</a:t>
            </a:r>
            <a:endParaRPr sz="120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5218197" y="168542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Original Image</a:t>
            </a:r>
            <a:endParaRPr sz="2100" b="1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1200"/>
              </a:spcAft>
              <a:buSzPts val="1600"/>
              <a:buChar char="●"/>
            </a:pPr>
            <a:r>
              <a:rPr lang="en" sz="1600"/>
              <a:t>Must be an original, student-generated image to represent </a:t>
            </a:r>
            <a:r>
              <a:rPr lang="en" sz="1600" b="1"/>
              <a:t>your group</a:t>
            </a:r>
            <a:r>
              <a:rPr lang="en" sz="1600"/>
              <a:t>, </a:t>
            </a:r>
            <a:r>
              <a:rPr lang="en" sz="1600" b="1"/>
              <a:t>your values</a:t>
            </a:r>
            <a:r>
              <a:rPr lang="en" sz="1600"/>
              <a:t> and </a:t>
            </a:r>
            <a:r>
              <a:rPr lang="en" sz="1600" b="1"/>
              <a:t>point of view</a:t>
            </a:r>
            <a:r>
              <a:rPr lang="en" sz="1600"/>
              <a:t>. </a:t>
            </a:r>
            <a:endParaRPr sz="1800"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2372700" y="4471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Requirements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446775" y="971125"/>
            <a:ext cx="80919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DIRECTIONS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 Your group must create a slide in our shared Google Slides as part of the presentation. Please review the details below. 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446775" y="4766250"/>
            <a:ext cx="8091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**You have creative freedom to make your slide colorful and unique.** </a:t>
            </a:r>
            <a:endParaRPr sz="17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Spaniards 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483500" y="1111000"/>
            <a:ext cx="4088400" cy="3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The Mesoamericans should </a:t>
            </a:r>
            <a:r>
              <a:rPr lang="en" sz="1700" b="1">
                <a:solidFill>
                  <a:schemeClr val="dk2"/>
                </a:solidFill>
              </a:rPr>
              <a:t>NOT</a:t>
            </a:r>
            <a:r>
              <a:rPr lang="en" sz="1700">
                <a:solidFill>
                  <a:schemeClr val="dk2"/>
                </a:solidFill>
              </a:rPr>
              <a:t> unite against the Spaniards </a:t>
            </a:r>
            <a:r>
              <a:rPr lang="en" sz="1700" b="1">
                <a:solidFill>
                  <a:schemeClr val="dk2"/>
                </a:solidFill>
              </a:rPr>
              <a:t>because…</a:t>
            </a:r>
            <a:endParaRPr sz="1700" b="1">
              <a:solidFill>
                <a:schemeClr val="dk2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en" sz="1700">
                <a:solidFill>
                  <a:schemeClr val="dk2"/>
                </a:solidFill>
              </a:rPr>
              <a:t>We will never sacrifice humans for religion. </a:t>
            </a:r>
            <a:endParaRPr sz="1700">
              <a:solidFill>
                <a:schemeClr val="dk2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en" sz="1700">
                <a:solidFill>
                  <a:schemeClr val="dk2"/>
                </a:solidFill>
              </a:rPr>
              <a:t>We bring advanced technology and a scientific understanding of the world. </a:t>
            </a:r>
            <a:endParaRPr sz="1700">
              <a:solidFill>
                <a:schemeClr val="dk2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en" sz="1700">
                <a:solidFill>
                  <a:schemeClr val="dk2"/>
                </a:solidFill>
              </a:rPr>
              <a:t>We represent a massive empire across the great ocean. We would offer you safety if you join us. </a:t>
            </a:r>
            <a:endParaRPr sz="17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OVERTHROW MOCTEZUMA!!!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JOIN SPAIN!!!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04" name="Google Shape;104;p17" title="File:Austrian - Pair of Wheellock Pistols - Walters 51445, 51446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900" y="3114775"/>
            <a:ext cx="4267301" cy="192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File:Spanish Galleon Firing its Cannon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350" y="544250"/>
            <a:ext cx="2726904" cy="235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 title="File:Catedral Gótica de León.jp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899" y="544250"/>
            <a:ext cx="1596462" cy="235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477000" y="154300"/>
            <a:ext cx="5517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*These must be hand-drawn in student submissions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job!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Macintosh PowerPoint</Application>
  <PresentationFormat>On-screen Show (16:9)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Lato</vt:lpstr>
      <vt:lpstr>Raleway</vt:lpstr>
      <vt:lpstr>Swiss</vt:lpstr>
      <vt:lpstr>AZTEC WAR COUNSEL</vt:lpstr>
      <vt:lpstr>C.L.E.A.R. Thinking Project</vt:lpstr>
      <vt:lpstr>Speech Requirements</vt:lpstr>
      <vt:lpstr>Slide Requirements</vt:lpstr>
      <vt:lpstr>The Spaniards </vt:lpstr>
      <vt:lpstr>Great job!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AZTEC WAR COUNSEL</dc:title>
  <cp:lastModifiedBy>Jada Kohlmeier</cp:lastModifiedBy>
  <cp:revision>1</cp:revision>
  <dcterms:modified xsi:type="dcterms:W3CDTF">2025-07-29T18:21:43Z</dcterms:modified>
</cp:coreProperties>
</file>